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9"/>
  </p:notesMasterIdLst>
  <p:handoutMasterIdLst>
    <p:handoutMasterId r:id="rId50"/>
  </p:handoutMasterIdLst>
  <p:sldIdLst>
    <p:sldId id="256" r:id="rId2"/>
    <p:sldId id="258" r:id="rId3"/>
    <p:sldId id="257" r:id="rId4"/>
    <p:sldId id="259" r:id="rId5"/>
    <p:sldId id="260" r:id="rId6"/>
    <p:sldId id="261" r:id="rId7"/>
    <p:sldId id="265" r:id="rId8"/>
    <p:sldId id="264" r:id="rId9"/>
    <p:sldId id="299" r:id="rId10"/>
    <p:sldId id="301" r:id="rId11"/>
    <p:sldId id="262" r:id="rId12"/>
    <p:sldId id="263" r:id="rId13"/>
    <p:sldId id="266" r:id="rId14"/>
    <p:sldId id="267" r:id="rId15"/>
    <p:sldId id="268" r:id="rId16"/>
    <p:sldId id="269" r:id="rId17"/>
    <p:sldId id="270" r:id="rId18"/>
    <p:sldId id="271" r:id="rId19"/>
    <p:sldId id="292" r:id="rId20"/>
    <p:sldId id="290" r:id="rId21"/>
    <p:sldId id="286" r:id="rId22"/>
    <p:sldId id="287" r:id="rId23"/>
    <p:sldId id="288" r:id="rId24"/>
    <p:sldId id="289" r:id="rId25"/>
    <p:sldId id="293" r:id="rId26"/>
    <p:sldId id="295" r:id="rId27"/>
    <p:sldId id="296" r:id="rId28"/>
    <p:sldId id="297" r:id="rId29"/>
    <p:sldId id="300" r:id="rId30"/>
    <p:sldId id="273" r:id="rId31"/>
    <p:sldId id="274" r:id="rId32"/>
    <p:sldId id="275" r:id="rId33"/>
    <p:sldId id="304" r:id="rId34"/>
    <p:sldId id="278" r:id="rId35"/>
    <p:sldId id="276" r:id="rId36"/>
    <p:sldId id="277" r:id="rId37"/>
    <p:sldId id="291" r:id="rId38"/>
    <p:sldId id="279" r:id="rId39"/>
    <p:sldId id="280" r:id="rId40"/>
    <p:sldId id="282" r:id="rId41"/>
    <p:sldId id="283" r:id="rId42"/>
    <p:sldId id="302" r:id="rId43"/>
    <p:sldId id="303" r:id="rId44"/>
    <p:sldId id="284" r:id="rId45"/>
    <p:sldId id="281" r:id="rId46"/>
    <p:sldId id="285" r:id="rId47"/>
    <p:sldId id="294" r:id="rId48"/>
  </p:sldIdLst>
  <p:sldSz cx="12192000" cy="6858000"/>
  <p:notesSz cx="6858000" cy="9144000"/>
  <p:embeddedFontLst>
    <p:embeddedFont>
      <p:font typeface="Century Gothic" panose="020B0502020202020204" pitchFamily="34" charset="0"/>
      <p:regular r:id="rId51"/>
      <p:bold r:id="rId52"/>
      <p:italic r:id="rId53"/>
      <p:boldItalic r:id="rId54"/>
    </p:embeddedFont>
    <p:embeddedFont>
      <p:font typeface="Khula" panose="02000000000000000000" pitchFamily="2" charset="0"/>
      <p:regular r:id="rId55"/>
      <p:bold r:id="rId56"/>
    </p:embeddedFont>
    <p:embeddedFont>
      <p:font typeface="Khula SemiBold" panose="02000000000000000000" pitchFamily="2" charset="0"/>
      <p:regular r:id="rId57"/>
      <p:bold r:id="rId58"/>
    </p:embeddedFont>
    <p:embeddedFont>
      <p:font typeface="Poppins" pitchFamily="2" charset="77"/>
      <p:regular r:id="rId59"/>
      <p:bold r:id="rId60"/>
      <p:italic r:id="rId61"/>
      <p:boldItalic r:id="rId62"/>
    </p:embeddedFont>
    <p:embeddedFont>
      <p:font typeface="Poppins Medium" pitchFamily="2" charset="77"/>
      <p:regular r:id="rId63"/>
      <p:italic r:id="rId64"/>
    </p:embeddedFont>
    <p:embeddedFont>
      <p:font typeface="Poppins SemiBold" panose="020B0604020202020204" pitchFamily="34" charset="0"/>
      <p:regular r:id="rId65"/>
      <p:bold r:id="rId66"/>
      <p:italic r:id="rId67"/>
      <p:boldItalic r:id="rId68"/>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92C"/>
    <a:srgbClr val="168FB2"/>
    <a:srgbClr val="E48736"/>
    <a:srgbClr val="0F7975"/>
    <a:srgbClr val="005596"/>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A0745A-2468-B046-B3A5-352E1BC4930A}" v="116" dt="2024-05-31T21:19:57.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75"/>
    <p:restoredTop sz="86379"/>
  </p:normalViewPr>
  <p:slideViewPr>
    <p:cSldViewPr snapToGrid="0" snapToObjects="1">
      <p:cViewPr varScale="1">
        <p:scale>
          <a:sx n="138" d="100"/>
          <a:sy n="138" d="100"/>
        </p:scale>
        <p:origin x="976"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handoutMaster" Target="handoutMasters/handout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Steele" userId="2bfe9b69-0ab1-4518-8238-bc7ded26ab64" providerId="ADAL" clId="{4AC8B831-0D2A-7E47-8634-264FDFEBF825}"/>
    <pc:docChg chg="undo custSel addSld delSld modSld sldOrd">
      <pc:chgData name="Chris Steele" userId="2bfe9b69-0ab1-4518-8238-bc7ded26ab64" providerId="ADAL" clId="{4AC8B831-0D2A-7E47-8634-264FDFEBF825}" dt="2023-10-03T16:51:50.057" v="4873"/>
      <pc:docMkLst>
        <pc:docMk/>
      </pc:docMkLst>
      <pc:sldChg chg="addSp modSp mod">
        <pc:chgData name="Chris Steele" userId="2bfe9b69-0ab1-4518-8238-bc7ded26ab64" providerId="ADAL" clId="{4AC8B831-0D2A-7E47-8634-264FDFEBF825}" dt="2023-09-25T22:40:26.770" v="130" actId="1076"/>
        <pc:sldMkLst>
          <pc:docMk/>
          <pc:sldMk cId="3735813184" sldId="256"/>
        </pc:sldMkLst>
        <pc:spChg chg="add mod">
          <ac:chgData name="Chris Steele" userId="2bfe9b69-0ab1-4518-8238-bc7ded26ab64" providerId="ADAL" clId="{4AC8B831-0D2A-7E47-8634-264FDFEBF825}" dt="2023-09-25T22:40:26.770" v="130" actId="1076"/>
          <ac:spMkLst>
            <pc:docMk/>
            <pc:sldMk cId="3735813184" sldId="256"/>
            <ac:spMk id="2" creationId="{2D1DC0FC-6787-EDED-5876-BAC571B53870}"/>
          </ac:spMkLst>
        </pc:spChg>
        <pc:spChg chg="mod">
          <ac:chgData name="Chris Steele" userId="2bfe9b69-0ab1-4518-8238-bc7ded26ab64" providerId="ADAL" clId="{4AC8B831-0D2A-7E47-8634-264FDFEBF825}" dt="2023-09-25T22:38:48.135" v="51" actId="20577"/>
          <ac:spMkLst>
            <pc:docMk/>
            <pc:sldMk cId="3735813184" sldId="256"/>
            <ac:spMk id="3" creationId="{E5DB0E68-2CB1-5E8A-B6DB-280928FA21CE}"/>
          </ac:spMkLst>
        </pc:spChg>
        <pc:spChg chg="mod">
          <ac:chgData name="Chris Steele" userId="2bfe9b69-0ab1-4518-8238-bc7ded26ab64" providerId="ADAL" clId="{4AC8B831-0D2A-7E47-8634-264FDFEBF825}" dt="2023-09-25T22:39:20.287" v="103" actId="20577"/>
          <ac:spMkLst>
            <pc:docMk/>
            <pc:sldMk cId="3735813184" sldId="256"/>
            <ac:spMk id="6" creationId="{31ABC7C1-82AE-A75E-A847-7EA27E5931E9}"/>
          </ac:spMkLst>
        </pc:spChg>
      </pc:sldChg>
      <pc:sldChg chg="addSp delSp modSp new mod modClrScheme delAnim modAnim chgLayout modNotesTx">
        <pc:chgData name="Chris Steele" userId="2bfe9b69-0ab1-4518-8238-bc7ded26ab64" providerId="ADAL" clId="{4AC8B831-0D2A-7E47-8634-264FDFEBF825}" dt="2023-09-26T16:57:41.772" v="2534"/>
        <pc:sldMkLst>
          <pc:docMk/>
          <pc:sldMk cId="1817670016" sldId="257"/>
        </pc:sldMkLst>
        <pc:spChg chg="del mod ord">
          <ac:chgData name="Chris Steele" userId="2bfe9b69-0ab1-4518-8238-bc7ded26ab64" providerId="ADAL" clId="{4AC8B831-0D2A-7E47-8634-264FDFEBF825}" dt="2023-09-25T22:40:42.848" v="132" actId="700"/>
          <ac:spMkLst>
            <pc:docMk/>
            <pc:sldMk cId="1817670016" sldId="257"/>
            <ac:spMk id="2" creationId="{FACAE790-F4EA-00AB-4D54-711B8FBB7917}"/>
          </ac:spMkLst>
        </pc:spChg>
        <pc:spChg chg="del mod ord">
          <ac:chgData name="Chris Steele" userId="2bfe9b69-0ab1-4518-8238-bc7ded26ab64" providerId="ADAL" clId="{4AC8B831-0D2A-7E47-8634-264FDFEBF825}" dt="2023-09-25T22:40:42.848" v="132" actId="700"/>
          <ac:spMkLst>
            <pc:docMk/>
            <pc:sldMk cId="1817670016" sldId="257"/>
            <ac:spMk id="3" creationId="{9DC75AAD-DA60-7EC3-BC58-3D8607640B00}"/>
          </ac:spMkLst>
        </pc:spChg>
        <pc:spChg chg="add mod ord">
          <ac:chgData name="Chris Steele" userId="2bfe9b69-0ab1-4518-8238-bc7ded26ab64" providerId="ADAL" clId="{4AC8B831-0D2A-7E47-8634-264FDFEBF825}" dt="2023-09-25T23:39:25.736" v="218" actId="26606"/>
          <ac:spMkLst>
            <pc:docMk/>
            <pc:sldMk cId="1817670016" sldId="257"/>
            <ac:spMk id="4" creationId="{3107BA6B-51CA-A9FE-67B0-2CA9719B67F5}"/>
          </ac:spMkLst>
        </pc:spChg>
        <pc:spChg chg="add del mod ord">
          <ac:chgData name="Chris Steele" userId="2bfe9b69-0ab1-4518-8238-bc7ded26ab64" providerId="ADAL" clId="{4AC8B831-0D2A-7E47-8634-264FDFEBF825}" dt="2023-09-25T22:49:26.004" v="187"/>
          <ac:spMkLst>
            <pc:docMk/>
            <pc:sldMk cId="1817670016" sldId="257"/>
            <ac:spMk id="5" creationId="{E2524172-C519-A451-5AED-E0305D226600}"/>
          </ac:spMkLst>
        </pc:spChg>
        <pc:spChg chg="add del mod ord">
          <ac:chgData name="Chris Steele" userId="2bfe9b69-0ab1-4518-8238-bc7ded26ab64" providerId="ADAL" clId="{4AC8B831-0D2A-7E47-8634-264FDFEBF825}" dt="2023-09-25T23:39:25.736" v="218" actId="26606"/>
          <ac:spMkLst>
            <pc:docMk/>
            <pc:sldMk cId="1817670016" sldId="257"/>
            <ac:spMk id="6" creationId="{AF9169BC-97E7-DE6A-C646-2EE8ED693D49}"/>
          </ac:spMkLst>
        </pc:spChg>
        <pc:spChg chg="add del mod">
          <ac:chgData name="Chris Steele" userId="2bfe9b69-0ab1-4518-8238-bc7ded26ab64" providerId="ADAL" clId="{4AC8B831-0D2A-7E47-8634-264FDFEBF825}" dt="2023-09-25T23:39:25.736" v="218" actId="26606"/>
          <ac:spMkLst>
            <pc:docMk/>
            <pc:sldMk cId="1817670016" sldId="257"/>
            <ac:spMk id="11" creationId="{35268453-B60C-4F19-8ED9-C5C4827744A4}"/>
          </ac:spMkLst>
        </pc:spChg>
        <pc:spChg chg="add del mod">
          <ac:chgData name="Chris Steele" userId="2bfe9b69-0ab1-4518-8238-bc7ded26ab64" providerId="ADAL" clId="{4AC8B831-0D2A-7E47-8634-264FDFEBF825}" dt="2023-09-25T23:39:27.626" v="219"/>
          <ac:spMkLst>
            <pc:docMk/>
            <pc:sldMk cId="1817670016" sldId="257"/>
            <ac:spMk id="16" creationId="{F7C1A0C9-E25E-CCCB-A50A-B124E2643EA1}"/>
          </ac:spMkLst>
        </pc:spChg>
        <pc:spChg chg="add mod">
          <ac:chgData name="Chris Steele" userId="2bfe9b69-0ab1-4518-8238-bc7ded26ab64" providerId="ADAL" clId="{4AC8B831-0D2A-7E47-8634-264FDFEBF825}" dt="2023-09-25T23:39:25.736" v="218" actId="26606"/>
          <ac:spMkLst>
            <pc:docMk/>
            <pc:sldMk cId="1817670016" sldId="257"/>
            <ac:spMk id="18" creationId="{81FC77A2-3EAC-8AA7-78C4-6E03C6539E24}"/>
          </ac:spMkLst>
        </pc:spChg>
        <pc:picChg chg="add del mod">
          <ac:chgData name="Chris Steele" userId="2bfe9b69-0ab1-4518-8238-bc7ded26ab64" providerId="ADAL" clId="{4AC8B831-0D2A-7E47-8634-264FDFEBF825}" dt="2023-09-25T23:39:14.808" v="217" actId="21"/>
          <ac:picMkLst>
            <pc:docMk/>
            <pc:sldMk cId="1817670016" sldId="257"/>
            <ac:picMk id="7" creationId="{DE4CF734-FC77-5FEB-EA9E-2F555F90A4FC}"/>
          </ac:picMkLst>
        </pc:picChg>
        <pc:picChg chg="add mod">
          <ac:chgData name="Chris Steele" userId="2bfe9b69-0ab1-4518-8238-bc7ded26ab64" providerId="ADAL" clId="{4AC8B831-0D2A-7E47-8634-264FDFEBF825}" dt="2023-09-25T23:39:25.736" v="218" actId="26606"/>
          <ac:picMkLst>
            <pc:docMk/>
            <pc:sldMk cId="1817670016" sldId="257"/>
            <ac:picMk id="9" creationId="{B3FD5AE1-B9BE-E27A-8701-223B85AE1755}"/>
          </ac:picMkLst>
        </pc:picChg>
        <pc:picChg chg="add mod">
          <ac:chgData name="Chris Steele" userId="2bfe9b69-0ab1-4518-8238-bc7ded26ab64" providerId="ADAL" clId="{4AC8B831-0D2A-7E47-8634-264FDFEBF825}" dt="2023-09-25T23:39:27.626" v="219"/>
          <ac:picMkLst>
            <pc:docMk/>
            <pc:sldMk cId="1817670016" sldId="257"/>
            <ac:picMk id="12" creationId="{62FC5CE4-19D9-DAFE-2FB5-C7E08DA4C032}"/>
          </ac:picMkLst>
        </pc:picChg>
      </pc:sldChg>
      <pc:sldChg chg="del">
        <pc:chgData name="Chris Steele" userId="2bfe9b69-0ab1-4518-8238-bc7ded26ab64" providerId="ADAL" clId="{4AC8B831-0D2A-7E47-8634-264FDFEBF825}" dt="2023-09-25T22:38:38.041" v="0" actId="2696"/>
        <pc:sldMkLst>
          <pc:docMk/>
          <pc:sldMk cId="1827208241" sldId="258"/>
        </pc:sldMkLst>
      </pc:sldChg>
      <pc:sldChg chg="modSp new mod ord">
        <pc:chgData name="Chris Steele" userId="2bfe9b69-0ab1-4518-8238-bc7ded26ab64" providerId="ADAL" clId="{4AC8B831-0D2A-7E47-8634-264FDFEBF825}" dt="2023-09-25T22:45:15.485" v="176" actId="20577"/>
        <pc:sldMkLst>
          <pc:docMk/>
          <pc:sldMk cId="3361071555" sldId="258"/>
        </pc:sldMkLst>
        <pc:spChg chg="mod">
          <ac:chgData name="Chris Steele" userId="2bfe9b69-0ab1-4518-8238-bc7ded26ab64" providerId="ADAL" clId="{4AC8B831-0D2A-7E47-8634-264FDFEBF825}" dt="2023-09-25T22:44:50.308" v="149" actId="20577"/>
          <ac:spMkLst>
            <pc:docMk/>
            <pc:sldMk cId="3361071555" sldId="258"/>
            <ac:spMk id="2" creationId="{BDBC71A7-CAFB-CF8A-C2E2-95FE43DB9297}"/>
          </ac:spMkLst>
        </pc:spChg>
        <pc:spChg chg="mod">
          <ac:chgData name="Chris Steele" userId="2bfe9b69-0ab1-4518-8238-bc7ded26ab64" providerId="ADAL" clId="{4AC8B831-0D2A-7E47-8634-264FDFEBF825}" dt="2023-09-25T22:45:15.485" v="176" actId="20577"/>
          <ac:spMkLst>
            <pc:docMk/>
            <pc:sldMk cId="3361071555" sldId="258"/>
            <ac:spMk id="3" creationId="{DB1289D9-2AFD-07DD-EA1C-5E14398FADB9}"/>
          </ac:spMkLst>
        </pc:spChg>
      </pc:sldChg>
      <pc:sldChg chg="addSp delSp modSp new mod">
        <pc:chgData name="Chris Steele" userId="2bfe9b69-0ab1-4518-8238-bc7ded26ab64" providerId="ADAL" clId="{4AC8B831-0D2A-7E47-8634-264FDFEBF825}" dt="2023-10-02T18:14:09.530" v="3972"/>
        <pc:sldMkLst>
          <pc:docMk/>
          <pc:sldMk cId="2080874278" sldId="259"/>
        </pc:sldMkLst>
        <pc:spChg chg="mod">
          <ac:chgData name="Chris Steele" userId="2bfe9b69-0ab1-4518-8238-bc7ded26ab64" providerId="ADAL" clId="{4AC8B831-0D2A-7E47-8634-264FDFEBF825}" dt="2023-09-26T00:28:10.674" v="842" actId="26606"/>
          <ac:spMkLst>
            <pc:docMk/>
            <pc:sldMk cId="2080874278" sldId="259"/>
            <ac:spMk id="2" creationId="{074CE423-6809-9B8E-286C-7EE7928B0DA5}"/>
          </ac:spMkLst>
        </pc:spChg>
        <pc:spChg chg="del mod">
          <ac:chgData name="Chris Steele" userId="2bfe9b69-0ab1-4518-8238-bc7ded26ab64" providerId="ADAL" clId="{4AC8B831-0D2A-7E47-8634-264FDFEBF825}" dt="2023-09-26T00:28:10.674" v="842" actId="26606"/>
          <ac:spMkLst>
            <pc:docMk/>
            <pc:sldMk cId="2080874278" sldId="259"/>
            <ac:spMk id="3" creationId="{BE00C967-F257-58E5-A1D9-8367BCBBF97E}"/>
          </ac:spMkLst>
        </pc:spChg>
        <pc:spChg chg="del">
          <ac:chgData name="Chris Steele" userId="2bfe9b69-0ab1-4518-8238-bc7ded26ab64" providerId="ADAL" clId="{4AC8B831-0D2A-7E47-8634-264FDFEBF825}" dt="2023-09-26T00:28:10.674" v="842" actId="26606"/>
          <ac:spMkLst>
            <pc:docMk/>
            <pc:sldMk cId="2080874278" sldId="259"/>
            <ac:spMk id="4" creationId="{BB3DE4A4-5480-4E86-7E1C-CF7312334EDB}"/>
          </ac:spMkLst>
        </pc:spChg>
        <pc:spChg chg="add">
          <ac:chgData name="Chris Steele" userId="2bfe9b69-0ab1-4518-8238-bc7ded26ab64" providerId="ADAL" clId="{4AC8B831-0D2A-7E47-8634-264FDFEBF825}" dt="2023-09-26T00:28:10.674" v="842" actId="26606"/>
          <ac:spMkLst>
            <pc:docMk/>
            <pc:sldMk cId="2080874278" sldId="259"/>
            <ac:spMk id="10" creationId="{8BEBB860-6D9F-2A2B-FC3C-52FE08B89245}"/>
          </ac:spMkLst>
        </pc:spChg>
        <pc:graphicFrameChg chg="add mod">
          <ac:chgData name="Chris Steele" userId="2bfe9b69-0ab1-4518-8238-bc7ded26ab64" providerId="ADAL" clId="{4AC8B831-0D2A-7E47-8634-264FDFEBF825}" dt="2023-10-02T18:14:09.530" v="3972"/>
          <ac:graphicFrameMkLst>
            <pc:docMk/>
            <pc:sldMk cId="2080874278" sldId="259"/>
            <ac:graphicFrameMk id="6" creationId="{28158E15-1C34-8C8F-78C7-2FDC013853DC}"/>
          </ac:graphicFrameMkLst>
        </pc:graphicFrameChg>
      </pc:sldChg>
      <pc:sldChg chg="modSp new mod">
        <pc:chgData name="Chris Steele" userId="2bfe9b69-0ab1-4518-8238-bc7ded26ab64" providerId="ADAL" clId="{4AC8B831-0D2A-7E47-8634-264FDFEBF825}" dt="2023-09-25T23:50:29.233" v="343" actId="20577"/>
        <pc:sldMkLst>
          <pc:docMk/>
          <pc:sldMk cId="4013979939" sldId="260"/>
        </pc:sldMkLst>
        <pc:spChg chg="mod">
          <ac:chgData name="Chris Steele" userId="2bfe9b69-0ab1-4518-8238-bc7ded26ab64" providerId="ADAL" clId="{4AC8B831-0D2A-7E47-8634-264FDFEBF825}" dt="2023-09-25T23:50:29.233" v="343" actId="20577"/>
          <ac:spMkLst>
            <pc:docMk/>
            <pc:sldMk cId="4013979939" sldId="260"/>
            <ac:spMk id="2" creationId="{5892430D-2A89-E379-600D-CFE38094B999}"/>
          </ac:spMkLst>
        </pc:spChg>
      </pc:sldChg>
      <pc:sldChg chg="addSp delSp modSp new mod modClrScheme chgLayout modNotesTx">
        <pc:chgData name="Chris Steele" userId="2bfe9b69-0ab1-4518-8238-bc7ded26ab64" providerId="ADAL" clId="{4AC8B831-0D2A-7E47-8634-264FDFEBF825}" dt="2023-09-26T00:20:08.489" v="741"/>
        <pc:sldMkLst>
          <pc:docMk/>
          <pc:sldMk cId="2366056203" sldId="261"/>
        </pc:sldMkLst>
        <pc:spChg chg="del mod ord">
          <ac:chgData name="Chris Steele" userId="2bfe9b69-0ab1-4518-8238-bc7ded26ab64" providerId="ADAL" clId="{4AC8B831-0D2A-7E47-8634-264FDFEBF825}" dt="2023-09-26T00:19:33.667" v="727" actId="700"/>
          <ac:spMkLst>
            <pc:docMk/>
            <pc:sldMk cId="2366056203" sldId="261"/>
            <ac:spMk id="2" creationId="{7E747E10-E8F6-C801-10CF-6381AEDC35DA}"/>
          </ac:spMkLst>
        </pc:spChg>
        <pc:spChg chg="del mod ord">
          <ac:chgData name="Chris Steele" userId="2bfe9b69-0ab1-4518-8238-bc7ded26ab64" providerId="ADAL" clId="{4AC8B831-0D2A-7E47-8634-264FDFEBF825}" dt="2023-09-26T00:19:33.667" v="727" actId="700"/>
          <ac:spMkLst>
            <pc:docMk/>
            <pc:sldMk cId="2366056203" sldId="261"/>
            <ac:spMk id="3" creationId="{38D78AE5-B5DA-8939-82DD-190D17406A2C}"/>
          </ac:spMkLst>
        </pc:spChg>
        <pc:spChg chg="del mod ord">
          <ac:chgData name="Chris Steele" userId="2bfe9b69-0ab1-4518-8238-bc7ded26ab64" providerId="ADAL" clId="{4AC8B831-0D2A-7E47-8634-264FDFEBF825}" dt="2023-09-26T00:19:33.667" v="727" actId="700"/>
          <ac:spMkLst>
            <pc:docMk/>
            <pc:sldMk cId="2366056203" sldId="261"/>
            <ac:spMk id="4" creationId="{F1122366-F7ED-EB72-3AE2-CB7E0398C967}"/>
          </ac:spMkLst>
        </pc:spChg>
        <pc:spChg chg="add mod ord">
          <ac:chgData name="Chris Steele" userId="2bfe9b69-0ab1-4518-8238-bc7ded26ab64" providerId="ADAL" clId="{4AC8B831-0D2A-7E47-8634-264FDFEBF825}" dt="2023-09-26T00:19:37.144" v="736" actId="20577"/>
          <ac:spMkLst>
            <pc:docMk/>
            <pc:sldMk cId="2366056203" sldId="261"/>
            <ac:spMk id="5" creationId="{4E9E41AF-85F8-73FA-1FDD-D6EDD3CA0197}"/>
          </ac:spMkLst>
        </pc:spChg>
        <pc:spChg chg="add mod ord">
          <ac:chgData name="Chris Steele" userId="2bfe9b69-0ab1-4518-8238-bc7ded26ab64" providerId="ADAL" clId="{4AC8B831-0D2A-7E47-8634-264FDFEBF825}" dt="2023-09-26T00:19:41.476" v="739"/>
          <ac:spMkLst>
            <pc:docMk/>
            <pc:sldMk cId="2366056203" sldId="261"/>
            <ac:spMk id="6" creationId="{CB11AF26-650D-858D-8189-E8CF2D17D98A}"/>
          </ac:spMkLst>
        </pc:spChg>
      </pc:sldChg>
      <pc:sldChg chg="addSp delSp modSp new mod modShow modNotesTx">
        <pc:chgData name="Chris Steele" userId="2bfe9b69-0ab1-4518-8238-bc7ded26ab64" providerId="ADAL" clId="{4AC8B831-0D2A-7E47-8634-264FDFEBF825}" dt="2023-10-02T18:14:58.991" v="3973" actId="729"/>
        <pc:sldMkLst>
          <pc:docMk/>
          <pc:sldMk cId="217936990" sldId="262"/>
        </pc:sldMkLst>
        <pc:spChg chg="mod">
          <ac:chgData name="Chris Steele" userId="2bfe9b69-0ab1-4518-8238-bc7ded26ab64" providerId="ADAL" clId="{4AC8B831-0D2A-7E47-8634-264FDFEBF825}" dt="2023-09-25T23:55:33.858" v="378" actId="20577"/>
          <ac:spMkLst>
            <pc:docMk/>
            <pc:sldMk cId="217936990" sldId="262"/>
            <ac:spMk id="2" creationId="{2E8F8311-12A3-3CF3-E7C8-CFE389D8D582}"/>
          </ac:spMkLst>
        </pc:spChg>
        <pc:spChg chg="del mod">
          <ac:chgData name="Chris Steele" userId="2bfe9b69-0ab1-4518-8238-bc7ded26ab64" providerId="ADAL" clId="{4AC8B831-0D2A-7E47-8634-264FDFEBF825}" dt="2023-09-26T00:28:44.685" v="843" actId="12084"/>
          <ac:spMkLst>
            <pc:docMk/>
            <pc:sldMk cId="217936990" sldId="262"/>
            <ac:spMk id="3" creationId="{A5B9870E-0F5A-B6D6-9AC8-FF76B903990C}"/>
          </ac:spMkLst>
        </pc:spChg>
        <pc:graphicFrameChg chg="add mod">
          <ac:chgData name="Chris Steele" userId="2bfe9b69-0ab1-4518-8238-bc7ded26ab64" providerId="ADAL" clId="{4AC8B831-0D2A-7E47-8634-264FDFEBF825}" dt="2023-09-26T00:28:44.685" v="843" actId="12084"/>
          <ac:graphicFrameMkLst>
            <pc:docMk/>
            <pc:sldMk cId="217936990" sldId="262"/>
            <ac:graphicFrameMk id="5" creationId="{777A64CD-8556-97A6-0F34-C43D78C88189}"/>
          </ac:graphicFrameMkLst>
        </pc:graphicFrameChg>
      </pc:sldChg>
      <pc:sldChg chg="addSp delSp modSp new mod modClrScheme modAnim chgLayout modNotesTx">
        <pc:chgData name="Chris Steele" userId="2bfe9b69-0ab1-4518-8238-bc7ded26ab64" providerId="ADAL" clId="{4AC8B831-0D2A-7E47-8634-264FDFEBF825}" dt="2023-10-03T16:33:29.995" v="4814"/>
        <pc:sldMkLst>
          <pc:docMk/>
          <pc:sldMk cId="3462179308" sldId="263"/>
        </pc:sldMkLst>
        <pc:spChg chg="mod ord">
          <ac:chgData name="Chris Steele" userId="2bfe9b69-0ab1-4518-8238-bc7ded26ab64" providerId="ADAL" clId="{4AC8B831-0D2A-7E47-8634-264FDFEBF825}" dt="2023-10-02T18:15:05.552" v="3993" actId="20577"/>
          <ac:spMkLst>
            <pc:docMk/>
            <pc:sldMk cId="3462179308" sldId="263"/>
            <ac:spMk id="2" creationId="{85A31040-6C60-132B-665C-F276E484CDFA}"/>
          </ac:spMkLst>
        </pc:spChg>
        <pc:spChg chg="del mod ord">
          <ac:chgData name="Chris Steele" userId="2bfe9b69-0ab1-4518-8238-bc7ded26ab64" providerId="ADAL" clId="{4AC8B831-0D2A-7E47-8634-264FDFEBF825}" dt="2023-09-26T00:29:04.433" v="844" actId="26606"/>
          <ac:spMkLst>
            <pc:docMk/>
            <pc:sldMk cId="3462179308" sldId="263"/>
            <ac:spMk id="3" creationId="{452B6923-56D2-4213-5865-402E82C6537B}"/>
          </ac:spMkLst>
        </pc:spChg>
        <pc:spChg chg="mod ord">
          <ac:chgData name="Chris Steele" userId="2bfe9b69-0ab1-4518-8238-bc7ded26ab64" providerId="ADAL" clId="{4AC8B831-0D2A-7E47-8634-264FDFEBF825}" dt="2023-09-26T00:29:11.515" v="845" actId="26606"/>
          <ac:spMkLst>
            <pc:docMk/>
            <pc:sldMk cId="3462179308" sldId="263"/>
            <ac:spMk id="4" creationId="{55178B00-BCFF-B2DD-86FA-FAF51E83245E}"/>
          </ac:spMkLst>
        </pc:spChg>
        <pc:graphicFrameChg chg="add mod modGraphic">
          <ac:chgData name="Chris Steele" userId="2bfe9b69-0ab1-4518-8238-bc7ded26ab64" providerId="ADAL" clId="{4AC8B831-0D2A-7E47-8634-264FDFEBF825}" dt="2023-09-26T00:29:11.515" v="845" actId="26606"/>
          <ac:graphicFrameMkLst>
            <pc:docMk/>
            <pc:sldMk cId="3462179308" sldId="263"/>
            <ac:graphicFrameMk id="6" creationId="{1B31ED9C-3618-66E4-3F24-CA3A2FAEB9D3}"/>
          </ac:graphicFrameMkLst>
        </pc:graphicFrameChg>
      </pc:sldChg>
      <pc:sldChg chg="modSp new mod">
        <pc:chgData name="Chris Steele" userId="2bfe9b69-0ab1-4518-8238-bc7ded26ab64" providerId="ADAL" clId="{4AC8B831-0D2A-7E47-8634-264FDFEBF825}" dt="2023-09-26T00:20:27.418" v="747"/>
        <pc:sldMkLst>
          <pc:docMk/>
          <pc:sldMk cId="2333358701" sldId="264"/>
        </pc:sldMkLst>
        <pc:spChg chg="mod">
          <ac:chgData name="Chris Steele" userId="2bfe9b69-0ab1-4518-8238-bc7ded26ab64" providerId="ADAL" clId="{4AC8B831-0D2A-7E47-8634-264FDFEBF825}" dt="2023-09-26T00:20:24.132" v="744" actId="20577"/>
          <ac:spMkLst>
            <pc:docMk/>
            <pc:sldMk cId="2333358701" sldId="264"/>
            <ac:spMk id="2" creationId="{3556EAA3-F431-2D4D-6550-4B027438C8C4}"/>
          </ac:spMkLst>
        </pc:spChg>
        <pc:spChg chg="mod">
          <ac:chgData name="Chris Steele" userId="2bfe9b69-0ab1-4518-8238-bc7ded26ab64" providerId="ADAL" clId="{4AC8B831-0D2A-7E47-8634-264FDFEBF825}" dt="2023-09-26T00:20:27.418" v="747"/>
          <ac:spMkLst>
            <pc:docMk/>
            <pc:sldMk cId="2333358701" sldId="264"/>
            <ac:spMk id="3" creationId="{B5EBD637-4939-1F5B-21A0-7B8B919A3E7F}"/>
          </ac:spMkLst>
        </pc:spChg>
      </pc:sldChg>
      <pc:sldChg chg="modSp new mod ord">
        <pc:chgData name="Chris Steele" userId="2bfe9b69-0ab1-4518-8238-bc7ded26ab64" providerId="ADAL" clId="{4AC8B831-0D2A-7E47-8634-264FDFEBF825}" dt="2023-09-26T00:23:46.796" v="756" actId="20578"/>
        <pc:sldMkLst>
          <pc:docMk/>
          <pc:sldMk cId="2902724821" sldId="265"/>
        </pc:sldMkLst>
        <pc:spChg chg="mod">
          <ac:chgData name="Chris Steele" userId="2bfe9b69-0ab1-4518-8238-bc7ded26ab64" providerId="ADAL" clId="{4AC8B831-0D2A-7E47-8634-264FDFEBF825}" dt="2023-09-26T00:23:39.225" v="751" actId="20577"/>
          <ac:spMkLst>
            <pc:docMk/>
            <pc:sldMk cId="2902724821" sldId="265"/>
            <ac:spMk id="2" creationId="{A3778F6A-DCA9-D45A-5FF5-3464E408AA2B}"/>
          </ac:spMkLst>
        </pc:spChg>
        <pc:spChg chg="mod">
          <ac:chgData name="Chris Steele" userId="2bfe9b69-0ab1-4518-8238-bc7ded26ab64" providerId="ADAL" clId="{4AC8B831-0D2A-7E47-8634-264FDFEBF825}" dt="2023-09-26T00:23:43.837" v="755" actId="27636"/>
          <ac:spMkLst>
            <pc:docMk/>
            <pc:sldMk cId="2902724821" sldId="265"/>
            <ac:spMk id="3" creationId="{A1D958B1-02E1-8857-85A2-C9E25EB69E85}"/>
          </ac:spMkLst>
        </pc:spChg>
      </pc:sldChg>
      <pc:sldChg chg="modSp new mod">
        <pc:chgData name="Chris Steele" userId="2bfe9b69-0ab1-4518-8238-bc7ded26ab64" providerId="ADAL" clId="{4AC8B831-0D2A-7E47-8634-264FDFEBF825}" dt="2023-09-26T00:25:12.780" v="765" actId="27636"/>
        <pc:sldMkLst>
          <pc:docMk/>
          <pc:sldMk cId="1377548760" sldId="266"/>
        </pc:sldMkLst>
        <pc:spChg chg="mod">
          <ac:chgData name="Chris Steele" userId="2bfe9b69-0ab1-4518-8238-bc7ded26ab64" providerId="ADAL" clId="{4AC8B831-0D2A-7E47-8634-264FDFEBF825}" dt="2023-09-26T00:25:12.780" v="765" actId="27636"/>
          <ac:spMkLst>
            <pc:docMk/>
            <pc:sldMk cId="1377548760" sldId="266"/>
            <ac:spMk id="2" creationId="{43863B5C-1899-C360-05FC-1BDD11DFCF7D}"/>
          </ac:spMkLst>
        </pc:spChg>
      </pc:sldChg>
      <pc:sldChg chg="addSp delSp modSp new mod modClrScheme modAnim chgLayout modNotesTx">
        <pc:chgData name="Chris Steele" userId="2bfe9b69-0ab1-4518-8238-bc7ded26ab64" providerId="ADAL" clId="{4AC8B831-0D2A-7E47-8634-264FDFEBF825}" dt="2023-10-03T06:44:14.822" v="4600"/>
        <pc:sldMkLst>
          <pc:docMk/>
          <pc:sldMk cId="285372933" sldId="267"/>
        </pc:sldMkLst>
        <pc:spChg chg="mod">
          <ac:chgData name="Chris Steele" userId="2bfe9b69-0ab1-4518-8238-bc7ded26ab64" providerId="ADAL" clId="{4AC8B831-0D2A-7E47-8634-264FDFEBF825}" dt="2023-09-26T16:42:16.368" v="2246" actId="26606"/>
          <ac:spMkLst>
            <pc:docMk/>
            <pc:sldMk cId="285372933" sldId="267"/>
            <ac:spMk id="2" creationId="{CAC2CECF-B899-11F5-75E9-218BE50E1240}"/>
          </ac:spMkLst>
        </pc:spChg>
        <pc:spChg chg="del mod">
          <ac:chgData name="Chris Steele" userId="2bfe9b69-0ab1-4518-8238-bc7ded26ab64" providerId="ADAL" clId="{4AC8B831-0D2A-7E47-8634-264FDFEBF825}" dt="2023-09-26T16:42:10.274" v="2245" actId="26606"/>
          <ac:spMkLst>
            <pc:docMk/>
            <pc:sldMk cId="285372933" sldId="267"/>
            <ac:spMk id="3" creationId="{7029F745-4938-EE69-E07F-89A3E8175980}"/>
          </ac:spMkLst>
        </pc:spChg>
        <pc:spChg chg="del">
          <ac:chgData name="Chris Steele" userId="2bfe9b69-0ab1-4518-8238-bc7ded26ab64" providerId="ADAL" clId="{4AC8B831-0D2A-7E47-8634-264FDFEBF825}" dt="2023-09-26T16:42:10.274" v="2245" actId="26606"/>
          <ac:spMkLst>
            <pc:docMk/>
            <pc:sldMk cId="285372933" sldId="267"/>
            <ac:spMk id="4" creationId="{24FBEF59-C688-665C-E121-8DF87522AEFC}"/>
          </ac:spMkLst>
        </pc:spChg>
        <pc:spChg chg="add del mod">
          <ac:chgData name="Chris Steele" userId="2bfe9b69-0ab1-4518-8238-bc7ded26ab64" providerId="ADAL" clId="{4AC8B831-0D2A-7E47-8634-264FDFEBF825}" dt="2023-09-26T01:32:24.668" v="930"/>
          <ac:spMkLst>
            <pc:docMk/>
            <pc:sldMk cId="285372933" sldId="267"/>
            <ac:spMk id="5" creationId="{9BAA6877-5B7B-4A00-1592-F52A58186230}"/>
          </ac:spMkLst>
        </pc:spChg>
        <pc:spChg chg="add del mod">
          <ac:chgData name="Chris Steele" userId="2bfe9b69-0ab1-4518-8238-bc7ded26ab64" providerId="ADAL" clId="{4AC8B831-0D2A-7E47-8634-264FDFEBF825}" dt="2023-09-26T16:42:16.368" v="2246" actId="26606"/>
          <ac:spMkLst>
            <pc:docMk/>
            <pc:sldMk cId="285372933" sldId="267"/>
            <ac:spMk id="10" creationId="{0149AD29-2E94-E028-E6C5-DEDD1EF81E0E}"/>
          </ac:spMkLst>
        </pc:spChg>
        <pc:spChg chg="add mod">
          <ac:chgData name="Chris Steele" userId="2bfe9b69-0ab1-4518-8238-bc7ded26ab64" providerId="ADAL" clId="{4AC8B831-0D2A-7E47-8634-264FDFEBF825}" dt="2023-09-26T16:42:16.368" v="2246" actId="26606"/>
          <ac:spMkLst>
            <pc:docMk/>
            <pc:sldMk cId="285372933" sldId="267"/>
            <ac:spMk id="15" creationId="{0BDA6B53-C567-59D8-3D41-BB090A1DA3B6}"/>
          </ac:spMkLst>
        </pc:spChg>
        <pc:graphicFrameChg chg="add mod modGraphic">
          <ac:chgData name="Chris Steele" userId="2bfe9b69-0ab1-4518-8238-bc7ded26ab64" providerId="ADAL" clId="{4AC8B831-0D2A-7E47-8634-264FDFEBF825}" dt="2023-09-26T16:42:16.368" v="2246" actId="26606"/>
          <ac:graphicFrameMkLst>
            <pc:docMk/>
            <pc:sldMk cId="285372933" sldId="267"/>
            <ac:graphicFrameMk id="6" creationId="{5CC15716-8DEF-DC04-8B67-AEE8D21FEC82}"/>
          </ac:graphicFrameMkLst>
        </pc:graphicFrameChg>
      </pc:sldChg>
      <pc:sldChg chg="addSp delSp modSp new mod modAnim modNotesTx">
        <pc:chgData name="Chris Steele" userId="2bfe9b69-0ab1-4518-8238-bc7ded26ab64" providerId="ADAL" clId="{4AC8B831-0D2A-7E47-8634-264FDFEBF825}" dt="2023-10-03T06:44:28.859" v="4602"/>
        <pc:sldMkLst>
          <pc:docMk/>
          <pc:sldMk cId="3501941424" sldId="268"/>
        </pc:sldMkLst>
        <pc:spChg chg="mod">
          <ac:chgData name="Chris Steele" userId="2bfe9b69-0ab1-4518-8238-bc7ded26ab64" providerId="ADAL" clId="{4AC8B831-0D2A-7E47-8634-264FDFEBF825}" dt="2023-09-26T16:42:39.282" v="2247" actId="26606"/>
          <ac:spMkLst>
            <pc:docMk/>
            <pc:sldMk cId="3501941424" sldId="268"/>
            <ac:spMk id="2" creationId="{60B7093D-AFF4-DB6F-15EE-975CA19406A4}"/>
          </ac:spMkLst>
        </pc:spChg>
        <pc:spChg chg="del mod">
          <ac:chgData name="Chris Steele" userId="2bfe9b69-0ab1-4518-8238-bc7ded26ab64" providerId="ADAL" clId="{4AC8B831-0D2A-7E47-8634-264FDFEBF825}" dt="2023-09-26T16:42:39.282" v="2247" actId="26606"/>
          <ac:spMkLst>
            <pc:docMk/>
            <pc:sldMk cId="3501941424" sldId="268"/>
            <ac:spMk id="3" creationId="{AAF9EE37-6567-4015-26EF-CDF341568DE8}"/>
          </ac:spMkLst>
        </pc:spChg>
        <pc:spChg chg="del">
          <ac:chgData name="Chris Steele" userId="2bfe9b69-0ab1-4518-8238-bc7ded26ab64" providerId="ADAL" clId="{4AC8B831-0D2A-7E47-8634-264FDFEBF825}" dt="2023-09-26T16:42:39.282" v="2247" actId="26606"/>
          <ac:spMkLst>
            <pc:docMk/>
            <pc:sldMk cId="3501941424" sldId="268"/>
            <ac:spMk id="4" creationId="{8DE3CD63-BB25-2158-8531-8FA6F6078C71}"/>
          </ac:spMkLst>
        </pc:spChg>
        <pc:spChg chg="add">
          <ac:chgData name="Chris Steele" userId="2bfe9b69-0ab1-4518-8238-bc7ded26ab64" providerId="ADAL" clId="{4AC8B831-0D2A-7E47-8634-264FDFEBF825}" dt="2023-09-26T16:42:39.282" v="2247" actId="26606"/>
          <ac:spMkLst>
            <pc:docMk/>
            <pc:sldMk cId="3501941424" sldId="268"/>
            <ac:spMk id="10" creationId="{422FA04C-2A08-BCAB-DD1A-D194BA414AA4}"/>
          </ac:spMkLst>
        </pc:spChg>
        <pc:graphicFrameChg chg="add">
          <ac:chgData name="Chris Steele" userId="2bfe9b69-0ab1-4518-8238-bc7ded26ab64" providerId="ADAL" clId="{4AC8B831-0D2A-7E47-8634-264FDFEBF825}" dt="2023-09-26T16:42:39.282" v="2247" actId="26606"/>
          <ac:graphicFrameMkLst>
            <pc:docMk/>
            <pc:sldMk cId="3501941424" sldId="268"/>
            <ac:graphicFrameMk id="6" creationId="{A31D7F09-6591-0140-CA58-07DE189545AB}"/>
          </ac:graphicFrameMkLst>
        </pc:graphicFrameChg>
      </pc:sldChg>
      <pc:sldChg chg="addSp delSp modSp new mod ord modNotesTx">
        <pc:chgData name="Chris Steele" userId="2bfe9b69-0ab1-4518-8238-bc7ded26ab64" providerId="ADAL" clId="{4AC8B831-0D2A-7E47-8634-264FDFEBF825}" dt="2023-10-03T16:49:10.742" v="4864" actId="20577"/>
        <pc:sldMkLst>
          <pc:docMk/>
          <pc:sldMk cId="3521382228" sldId="269"/>
        </pc:sldMkLst>
        <pc:spChg chg="mod">
          <ac:chgData name="Chris Steele" userId="2bfe9b69-0ab1-4518-8238-bc7ded26ab64" providerId="ADAL" clId="{4AC8B831-0D2A-7E47-8634-264FDFEBF825}" dt="2023-10-03T00:46:12.742" v="4587" actId="20577"/>
          <ac:spMkLst>
            <pc:docMk/>
            <pc:sldMk cId="3521382228" sldId="269"/>
            <ac:spMk id="2" creationId="{EB20DFCE-60F5-8156-1531-2B969F4892C7}"/>
          </ac:spMkLst>
        </pc:spChg>
        <pc:spChg chg="del mod">
          <ac:chgData name="Chris Steele" userId="2bfe9b69-0ab1-4518-8238-bc7ded26ab64" providerId="ADAL" clId="{4AC8B831-0D2A-7E47-8634-264FDFEBF825}" dt="2023-10-03T00:43:48.586" v="4548"/>
          <ac:spMkLst>
            <pc:docMk/>
            <pc:sldMk cId="3521382228" sldId="269"/>
            <ac:spMk id="3" creationId="{223ADDD4-52BE-84CD-CD19-29D8604BC9A0}"/>
          </ac:spMkLst>
        </pc:spChg>
        <pc:spChg chg="mod">
          <ac:chgData name="Chris Steele" userId="2bfe9b69-0ab1-4518-8238-bc7ded26ab64" providerId="ADAL" clId="{4AC8B831-0D2A-7E47-8634-264FDFEBF825}" dt="2023-10-03T16:49:10.742" v="4864" actId="20577"/>
          <ac:spMkLst>
            <pc:docMk/>
            <pc:sldMk cId="3521382228" sldId="269"/>
            <ac:spMk id="4" creationId="{960A5114-E1CE-2BA9-E1EA-851DD49AF621}"/>
          </ac:spMkLst>
        </pc:spChg>
        <pc:picChg chg="add mod">
          <ac:chgData name="Chris Steele" userId="2bfe9b69-0ab1-4518-8238-bc7ded26ab64" providerId="ADAL" clId="{4AC8B831-0D2A-7E47-8634-264FDFEBF825}" dt="2023-10-03T16:48:55.585" v="4863" actId="1076"/>
          <ac:picMkLst>
            <pc:docMk/>
            <pc:sldMk cId="3521382228" sldId="269"/>
            <ac:picMk id="1026" creationId="{4845FF26-982C-D0A6-5C7A-6B233C846589}"/>
          </ac:picMkLst>
        </pc:picChg>
      </pc:sldChg>
      <pc:sldChg chg="modSp new mod">
        <pc:chgData name="Chris Steele" userId="2bfe9b69-0ab1-4518-8238-bc7ded26ab64" providerId="ADAL" clId="{4AC8B831-0D2A-7E47-8634-264FDFEBF825}" dt="2023-09-26T11:54:14.151" v="1505" actId="20577"/>
        <pc:sldMkLst>
          <pc:docMk/>
          <pc:sldMk cId="3127933743" sldId="270"/>
        </pc:sldMkLst>
        <pc:spChg chg="mod">
          <ac:chgData name="Chris Steele" userId="2bfe9b69-0ab1-4518-8238-bc7ded26ab64" providerId="ADAL" clId="{4AC8B831-0D2A-7E47-8634-264FDFEBF825}" dt="2023-09-26T11:54:14.151" v="1505" actId="20577"/>
          <ac:spMkLst>
            <pc:docMk/>
            <pc:sldMk cId="3127933743" sldId="270"/>
            <ac:spMk id="2" creationId="{BFB67C9A-011A-C0AD-DA86-524F05F080BE}"/>
          </ac:spMkLst>
        </pc:spChg>
      </pc:sldChg>
      <pc:sldChg chg="addSp delSp modSp new mod modAnim modNotesTx">
        <pc:chgData name="Chris Steele" userId="2bfe9b69-0ab1-4518-8238-bc7ded26ab64" providerId="ADAL" clId="{4AC8B831-0D2A-7E47-8634-264FDFEBF825}" dt="2023-10-03T06:51:23.697" v="4611"/>
        <pc:sldMkLst>
          <pc:docMk/>
          <pc:sldMk cId="3157296566" sldId="271"/>
        </pc:sldMkLst>
        <pc:spChg chg="mod">
          <ac:chgData name="Chris Steele" userId="2bfe9b69-0ab1-4518-8238-bc7ded26ab64" providerId="ADAL" clId="{4AC8B831-0D2A-7E47-8634-264FDFEBF825}" dt="2023-10-03T00:19:12.447" v="4509" actId="20577"/>
          <ac:spMkLst>
            <pc:docMk/>
            <pc:sldMk cId="3157296566" sldId="271"/>
            <ac:spMk id="2" creationId="{3CCC749C-7E32-B496-4C01-DA2535CF8EB0}"/>
          </ac:spMkLst>
        </pc:spChg>
        <pc:spChg chg="del mod">
          <ac:chgData name="Chris Steele" userId="2bfe9b69-0ab1-4518-8238-bc7ded26ab64" providerId="ADAL" clId="{4AC8B831-0D2A-7E47-8634-264FDFEBF825}" dt="2023-09-26T16:42:57.277" v="2248" actId="26606"/>
          <ac:spMkLst>
            <pc:docMk/>
            <pc:sldMk cId="3157296566" sldId="271"/>
            <ac:spMk id="3" creationId="{0D4314D4-4F13-8272-1859-AAE733120F94}"/>
          </ac:spMkLst>
        </pc:spChg>
        <pc:spChg chg="del">
          <ac:chgData name="Chris Steele" userId="2bfe9b69-0ab1-4518-8238-bc7ded26ab64" providerId="ADAL" clId="{4AC8B831-0D2A-7E47-8634-264FDFEBF825}" dt="2023-09-26T16:42:57.277" v="2248" actId="26606"/>
          <ac:spMkLst>
            <pc:docMk/>
            <pc:sldMk cId="3157296566" sldId="271"/>
            <ac:spMk id="4" creationId="{72636550-198C-0EA5-6595-FDE713F39267}"/>
          </ac:spMkLst>
        </pc:spChg>
        <pc:spChg chg="add">
          <ac:chgData name="Chris Steele" userId="2bfe9b69-0ab1-4518-8238-bc7ded26ab64" providerId="ADAL" clId="{4AC8B831-0D2A-7E47-8634-264FDFEBF825}" dt="2023-09-26T16:42:57.277" v="2248" actId="26606"/>
          <ac:spMkLst>
            <pc:docMk/>
            <pc:sldMk cId="3157296566" sldId="271"/>
            <ac:spMk id="10" creationId="{8DF2634D-4D41-8713-818B-3957E732EA48}"/>
          </ac:spMkLst>
        </pc:spChg>
        <pc:graphicFrameChg chg="add mod">
          <ac:chgData name="Chris Steele" userId="2bfe9b69-0ab1-4518-8238-bc7ded26ab64" providerId="ADAL" clId="{4AC8B831-0D2A-7E47-8634-264FDFEBF825}" dt="2023-10-03T00:06:39.473" v="4433" actId="33524"/>
          <ac:graphicFrameMkLst>
            <pc:docMk/>
            <pc:sldMk cId="3157296566" sldId="271"/>
            <ac:graphicFrameMk id="6" creationId="{74427F1A-EC18-A949-DA1E-880B4E1C86B1}"/>
          </ac:graphicFrameMkLst>
        </pc:graphicFrameChg>
      </pc:sldChg>
      <pc:sldChg chg="modSp new del mod">
        <pc:chgData name="Chris Steele" userId="2bfe9b69-0ab1-4518-8238-bc7ded26ab64" providerId="ADAL" clId="{4AC8B831-0D2A-7E47-8634-264FDFEBF825}" dt="2023-09-27T14:04:45.939" v="3164" actId="2696"/>
        <pc:sldMkLst>
          <pc:docMk/>
          <pc:sldMk cId="624760753" sldId="272"/>
        </pc:sldMkLst>
        <pc:spChg chg="mod">
          <ac:chgData name="Chris Steele" userId="2bfe9b69-0ab1-4518-8238-bc7ded26ab64" providerId="ADAL" clId="{4AC8B831-0D2A-7E47-8634-264FDFEBF825}" dt="2023-09-26T16:26:53.164" v="1895" actId="20577"/>
          <ac:spMkLst>
            <pc:docMk/>
            <pc:sldMk cId="624760753" sldId="272"/>
            <ac:spMk id="2" creationId="{501AEB0B-37D5-AB2E-1664-F1F67AC27F0C}"/>
          </ac:spMkLst>
        </pc:spChg>
        <pc:spChg chg="mod">
          <ac:chgData name="Chris Steele" userId="2bfe9b69-0ab1-4518-8238-bc7ded26ab64" providerId="ADAL" clId="{4AC8B831-0D2A-7E47-8634-264FDFEBF825}" dt="2023-09-26T16:46:44.669" v="2533" actId="20577"/>
          <ac:spMkLst>
            <pc:docMk/>
            <pc:sldMk cId="624760753" sldId="272"/>
            <ac:spMk id="3" creationId="{7D93A580-B1B9-554F-04B4-661CFDE68C1B}"/>
          </ac:spMkLst>
        </pc:spChg>
      </pc:sldChg>
      <pc:sldChg chg="modSp new mod">
        <pc:chgData name="Chris Steele" userId="2bfe9b69-0ab1-4518-8238-bc7ded26ab64" providerId="ADAL" clId="{4AC8B831-0D2A-7E47-8634-264FDFEBF825}" dt="2023-09-26T16:27:04.784" v="1910" actId="20577"/>
        <pc:sldMkLst>
          <pc:docMk/>
          <pc:sldMk cId="4145535814" sldId="273"/>
        </pc:sldMkLst>
        <pc:spChg chg="mod">
          <ac:chgData name="Chris Steele" userId="2bfe9b69-0ab1-4518-8238-bc7ded26ab64" providerId="ADAL" clId="{4AC8B831-0D2A-7E47-8634-264FDFEBF825}" dt="2023-09-26T16:27:04.784" v="1910" actId="20577"/>
          <ac:spMkLst>
            <pc:docMk/>
            <pc:sldMk cId="4145535814" sldId="273"/>
            <ac:spMk id="2" creationId="{5566CF7C-2790-5B6B-8284-55D8FC9D61CB}"/>
          </ac:spMkLst>
        </pc:spChg>
      </pc:sldChg>
      <pc:sldChg chg="addSp delSp modSp new mod modClrScheme chgLayout">
        <pc:chgData name="Chris Steele" userId="2bfe9b69-0ab1-4518-8238-bc7ded26ab64" providerId="ADAL" clId="{4AC8B831-0D2A-7E47-8634-264FDFEBF825}" dt="2023-10-02T21:24:47.130" v="4412" actId="1076"/>
        <pc:sldMkLst>
          <pc:docMk/>
          <pc:sldMk cId="52670095" sldId="274"/>
        </pc:sldMkLst>
        <pc:spChg chg="del mod ord">
          <ac:chgData name="Chris Steele" userId="2bfe9b69-0ab1-4518-8238-bc7ded26ab64" providerId="ADAL" clId="{4AC8B831-0D2A-7E47-8634-264FDFEBF825}" dt="2023-09-26T16:27:10.122" v="1912" actId="700"/>
          <ac:spMkLst>
            <pc:docMk/>
            <pc:sldMk cId="52670095" sldId="274"/>
            <ac:spMk id="2" creationId="{F8979082-DCA0-9CF6-A638-01D24895061B}"/>
          </ac:spMkLst>
        </pc:spChg>
        <pc:spChg chg="del mod ord">
          <ac:chgData name="Chris Steele" userId="2bfe9b69-0ab1-4518-8238-bc7ded26ab64" providerId="ADAL" clId="{4AC8B831-0D2A-7E47-8634-264FDFEBF825}" dt="2023-09-26T16:27:10.122" v="1912" actId="700"/>
          <ac:spMkLst>
            <pc:docMk/>
            <pc:sldMk cId="52670095" sldId="274"/>
            <ac:spMk id="3" creationId="{12DCF241-AA7F-5825-C9AC-6B5D9540ECD8}"/>
          </ac:spMkLst>
        </pc:spChg>
        <pc:spChg chg="add mod ord">
          <ac:chgData name="Chris Steele" userId="2bfe9b69-0ab1-4518-8238-bc7ded26ab64" providerId="ADAL" clId="{4AC8B831-0D2A-7E47-8634-264FDFEBF825}" dt="2023-10-02T21:22:58.659" v="4406" actId="26606"/>
          <ac:spMkLst>
            <pc:docMk/>
            <pc:sldMk cId="52670095" sldId="274"/>
            <ac:spMk id="4" creationId="{56143F88-684E-F676-33FD-7B769E5001C5}"/>
          </ac:spMkLst>
        </pc:spChg>
        <pc:spChg chg="add del mod ord">
          <ac:chgData name="Chris Steele" userId="2bfe9b69-0ab1-4518-8238-bc7ded26ab64" providerId="ADAL" clId="{4AC8B831-0D2A-7E47-8634-264FDFEBF825}" dt="2023-10-02T21:22:58.659" v="4406" actId="26606"/>
          <ac:spMkLst>
            <pc:docMk/>
            <pc:sldMk cId="52670095" sldId="274"/>
            <ac:spMk id="5" creationId="{1D22941C-0813-D51F-568E-1291CB84C58C}"/>
          </ac:spMkLst>
        </pc:spChg>
        <pc:spChg chg="add del mod ord">
          <ac:chgData name="Chris Steele" userId="2bfe9b69-0ab1-4518-8238-bc7ded26ab64" providerId="ADAL" clId="{4AC8B831-0D2A-7E47-8634-264FDFEBF825}" dt="2023-10-02T21:22:58.659" v="4406" actId="26606"/>
          <ac:spMkLst>
            <pc:docMk/>
            <pc:sldMk cId="52670095" sldId="274"/>
            <ac:spMk id="6" creationId="{3E212DFE-11CD-47CE-B6D0-1FFAD5B136E6}"/>
          </ac:spMkLst>
        </pc:spChg>
        <pc:spChg chg="add del mod">
          <ac:chgData name="Chris Steele" userId="2bfe9b69-0ab1-4518-8238-bc7ded26ab64" providerId="ADAL" clId="{4AC8B831-0D2A-7E47-8634-264FDFEBF825}" dt="2023-10-02T21:22:58.631" v="4405" actId="26606"/>
          <ac:spMkLst>
            <pc:docMk/>
            <pc:sldMk cId="52670095" sldId="274"/>
            <ac:spMk id="12" creationId="{A3F76DEF-CD53-9B8D-362B-A3609538BA1A}"/>
          </ac:spMkLst>
        </pc:spChg>
        <pc:spChg chg="add del mod">
          <ac:chgData name="Chris Steele" userId="2bfe9b69-0ab1-4518-8238-bc7ded26ab64" providerId="ADAL" clId="{4AC8B831-0D2A-7E47-8634-264FDFEBF825}" dt="2023-10-02T21:22:58.631" v="4405" actId="26606"/>
          <ac:spMkLst>
            <pc:docMk/>
            <pc:sldMk cId="52670095" sldId="274"/>
            <ac:spMk id="14" creationId="{E622BFBE-7B10-92FC-9183-3A511C3AE5B2}"/>
          </ac:spMkLst>
        </pc:spChg>
        <pc:spChg chg="add del mod">
          <ac:chgData name="Chris Steele" userId="2bfe9b69-0ab1-4518-8238-bc7ded26ab64" providerId="ADAL" clId="{4AC8B831-0D2A-7E47-8634-264FDFEBF825}" dt="2023-10-02T21:24:17.921" v="4407" actId="931"/>
          <ac:spMkLst>
            <pc:docMk/>
            <pc:sldMk cId="52670095" sldId="274"/>
            <ac:spMk id="16" creationId="{EDF2C112-F6CE-A402-981E-0995415E8742}"/>
          </ac:spMkLst>
        </pc:spChg>
        <pc:spChg chg="add mod">
          <ac:chgData name="Chris Steele" userId="2bfe9b69-0ab1-4518-8238-bc7ded26ab64" providerId="ADAL" clId="{4AC8B831-0D2A-7E47-8634-264FDFEBF825}" dt="2023-10-02T21:22:58.659" v="4406" actId="26606"/>
          <ac:spMkLst>
            <pc:docMk/>
            <pc:sldMk cId="52670095" sldId="274"/>
            <ac:spMk id="17" creationId="{E5F2AD96-09A1-5CE3-A30E-05B9E60E2D83}"/>
          </ac:spMkLst>
        </pc:spChg>
        <pc:graphicFrameChg chg="add del mod">
          <ac:chgData name="Chris Steele" userId="2bfe9b69-0ab1-4518-8238-bc7ded26ab64" providerId="ADAL" clId="{4AC8B831-0D2A-7E47-8634-264FDFEBF825}" dt="2023-10-02T21:22:58.631" v="4405" actId="26606"/>
          <ac:graphicFrameMkLst>
            <pc:docMk/>
            <pc:sldMk cId="52670095" sldId="274"/>
            <ac:graphicFrameMk id="8" creationId="{3E42232C-2BD1-36D0-5343-982C302E93CF}"/>
          </ac:graphicFrameMkLst>
        </pc:graphicFrameChg>
        <pc:graphicFrameChg chg="add mod">
          <ac:chgData name="Chris Steele" userId="2bfe9b69-0ab1-4518-8238-bc7ded26ab64" providerId="ADAL" clId="{4AC8B831-0D2A-7E47-8634-264FDFEBF825}" dt="2023-10-02T21:22:58.659" v="4406" actId="26606"/>
          <ac:graphicFrameMkLst>
            <pc:docMk/>
            <pc:sldMk cId="52670095" sldId="274"/>
            <ac:graphicFrameMk id="18" creationId="{D14589E4-537C-EB7E-63FF-4A6C812808A0}"/>
          </ac:graphicFrameMkLst>
        </pc:graphicFrameChg>
        <pc:picChg chg="add mod">
          <ac:chgData name="Chris Steele" userId="2bfe9b69-0ab1-4518-8238-bc7ded26ab64" providerId="ADAL" clId="{4AC8B831-0D2A-7E47-8634-264FDFEBF825}" dt="2023-10-02T21:24:47.130" v="4412" actId="1076"/>
          <ac:picMkLst>
            <pc:docMk/>
            <pc:sldMk cId="52670095" sldId="274"/>
            <ac:picMk id="3" creationId="{81BBB1DD-531C-2826-622D-031D61DB199A}"/>
          </ac:picMkLst>
        </pc:picChg>
      </pc:sldChg>
      <pc:sldChg chg="addSp delSp modSp new mod modAnim">
        <pc:chgData name="Chris Steele" userId="2bfe9b69-0ab1-4518-8238-bc7ded26ab64" providerId="ADAL" clId="{4AC8B831-0D2A-7E47-8634-264FDFEBF825}" dt="2023-10-03T07:00:49.932" v="4720"/>
        <pc:sldMkLst>
          <pc:docMk/>
          <pc:sldMk cId="4125374627" sldId="275"/>
        </pc:sldMkLst>
        <pc:spChg chg="mod">
          <ac:chgData name="Chris Steele" userId="2bfe9b69-0ab1-4518-8238-bc7ded26ab64" providerId="ADAL" clId="{4AC8B831-0D2A-7E47-8634-264FDFEBF825}" dt="2023-10-02T21:21:51.016" v="4401" actId="26606"/>
          <ac:spMkLst>
            <pc:docMk/>
            <pc:sldMk cId="4125374627" sldId="275"/>
            <ac:spMk id="2" creationId="{682AC680-C295-1CA5-AFA6-C067647D32FF}"/>
          </ac:spMkLst>
        </pc:spChg>
        <pc:spChg chg="del mod">
          <ac:chgData name="Chris Steele" userId="2bfe9b69-0ab1-4518-8238-bc7ded26ab64" providerId="ADAL" clId="{4AC8B831-0D2A-7E47-8634-264FDFEBF825}" dt="2023-10-02T21:21:51.016" v="4401" actId="26606"/>
          <ac:spMkLst>
            <pc:docMk/>
            <pc:sldMk cId="4125374627" sldId="275"/>
            <ac:spMk id="3" creationId="{B00CEE24-F182-C591-9269-5709F2247741}"/>
          </ac:spMkLst>
        </pc:spChg>
        <pc:spChg chg="del">
          <ac:chgData name="Chris Steele" userId="2bfe9b69-0ab1-4518-8238-bc7ded26ab64" providerId="ADAL" clId="{4AC8B831-0D2A-7E47-8634-264FDFEBF825}" dt="2023-10-02T21:21:51.016" v="4401" actId="26606"/>
          <ac:spMkLst>
            <pc:docMk/>
            <pc:sldMk cId="4125374627" sldId="275"/>
            <ac:spMk id="4" creationId="{237FF8D8-9180-E721-530D-3A1DD3BAFCAA}"/>
          </ac:spMkLst>
        </pc:spChg>
        <pc:spChg chg="add del">
          <ac:chgData name="Chris Steele" userId="2bfe9b69-0ab1-4518-8238-bc7ded26ab64" providerId="ADAL" clId="{4AC8B831-0D2A-7E47-8634-264FDFEBF825}" dt="2023-10-02T21:22:10.338" v="4403" actId="26606"/>
          <ac:spMkLst>
            <pc:docMk/>
            <pc:sldMk cId="4125374627" sldId="275"/>
            <ac:spMk id="10" creationId="{ECCA48E1-795D-5D54-DA5C-D484C4530B89}"/>
          </ac:spMkLst>
        </pc:spChg>
        <pc:spChg chg="add del">
          <ac:chgData name="Chris Steele" userId="2bfe9b69-0ab1-4518-8238-bc7ded26ab64" providerId="ADAL" clId="{4AC8B831-0D2A-7E47-8634-264FDFEBF825}" dt="2023-10-02T21:22:10.338" v="4403" actId="26606"/>
          <ac:spMkLst>
            <pc:docMk/>
            <pc:sldMk cId="4125374627" sldId="275"/>
            <ac:spMk id="15" creationId="{F8E0FE56-58C6-8CC0-0BBE-CFD5579D7A45}"/>
          </ac:spMkLst>
        </pc:spChg>
        <pc:graphicFrameChg chg="add del modGraphic">
          <ac:chgData name="Chris Steele" userId="2bfe9b69-0ab1-4518-8238-bc7ded26ab64" providerId="ADAL" clId="{4AC8B831-0D2A-7E47-8634-264FDFEBF825}" dt="2023-10-02T21:21:39.268" v="4400" actId="1032"/>
          <ac:graphicFrameMkLst>
            <pc:docMk/>
            <pc:sldMk cId="4125374627" sldId="275"/>
            <ac:graphicFrameMk id="5" creationId="{F10D3931-DD03-7925-1CA2-A6DD3CF557C0}"/>
          </ac:graphicFrameMkLst>
        </pc:graphicFrameChg>
        <pc:graphicFrameChg chg="add mod modGraphic">
          <ac:chgData name="Chris Steele" userId="2bfe9b69-0ab1-4518-8238-bc7ded26ab64" providerId="ADAL" clId="{4AC8B831-0D2A-7E47-8634-264FDFEBF825}" dt="2023-10-02T21:22:10.338" v="4403" actId="26606"/>
          <ac:graphicFrameMkLst>
            <pc:docMk/>
            <pc:sldMk cId="4125374627" sldId="275"/>
            <ac:graphicFrameMk id="6" creationId="{F6686AB7-857C-AA7E-7883-169A268423BB}"/>
          </ac:graphicFrameMkLst>
        </pc:graphicFrameChg>
      </pc:sldChg>
      <pc:sldChg chg="addSp delSp modSp new mod modNotesTx">
        <pc:chgData name="Chris Steele" userId="2bfe9b69-0ab1-4518-8238-bc7ded26ab64" providerId="ADAL" clId="{4AC8B831-0D2A-7E47-8634-264FDFEBF825}" dt="2023-10-03T16:51:50.057" v="4873"/>
        <pc:sldMkLst>
          <pc:docMk/>
          <pc:sldMk cId="3815951349" sldId="276"/>
        </pc:sldMkLst>
        <pc:spChg chg="mod">
          <ac:chgData name="Chris Steele" userId="2bfe9b69-0ab1-4518-8238-bc7ded26ab64" providerId="ADAL" clId="{4AC8B831-0D2A-7E47-8634-264FDFEBF825}" dt="2023-09-26T16:31:13.902" v="1978" actId="20577"/>
          <ac:spMkLst>
            <pc:docMk/>
            <pc:sldMk cId="3815951349" sldId="276"/>
            <ac:spMk id="2" creationId="{130CF573-61B0-B315-7250-EA2E5746E984}"/>
          </ac:spMkLst>
        </pc:spChg>
        <pc:spChg chg="del">
          <ac:chgData name="Chris Steele" userId="2bfe9b69-0ab1-4518-8238-bc7ded26ab64" providerId="ADAL" clId="{4AC8B831-0D2A-7E47-8634-264FDFEBF825}" dt="2023-10-03T16:44:42.637" v="4815"/>
          <ac:spMkLst>
            <pc:docMk/>
            <pc:sldMk cId="3815951349" sldId="276"/>
            <ac:spMk id="3" creationId="{DDD35939-122B-76BB-12F8-252BB2905457}"/>
          </ac:spMkLst>
        </pc:spChg>
        <pc:spChg chg="mod">
          <ac:chgData name="Chris Steele" userId="2bfe9b69-0ab1-4518-8238-bc7ded26ab64" providerId="ADAL" clId="{4AC8B831-0D2A-7E47-8634-264FDFEBF825}" dt="2023-10-03T16:46:16.302" v="4838" actId="14100"/>
          <ac:spMkLst>
            <pc:docMk/>
            <pc:sldMk cId="3815951349" sldId="276"/>
            <ac:spMk id="4" creationId="{6B853A46-0C20-9B31-6094-CA9052CFD168}"/>
          </ac:spMkLst>
        </pc:spChg>
        <pc:picChg chg="add mod">
          <ac:chgData name="Chris Steele" userId="2bfe9b69-0ab1-4518-8238-bc7ded26ab64" providerId="ADAL" clId="{4AC8B831-0D2A-7E47-8634-264FDFEBF825}" dt="2023-10-03T16:45:08.383" v="4819" actId="1076"/>
          <ac:picMkLst>
            <pc:docMk/>
            <pc:sldMk cId="3815951349" sldId="276"/>
            <ac:picMk id="6" creationId="{BC8F7BA9-6AB3-0FBC-1CEC-798A049408EA}"/>
          </ac:picMkLst>
        </pc:picChg>
        <pc:picChg chg="add mod">
          <ac:chgData name="Chris Steele" userId="2bfe9b69-0ab1-4518-8238-bc7ded26ab64" providerId="ADAL" clId="{4AC8B831-0D2A-7E47-8634-264FDFEBF825}" dt="2023-10-03T16:49:59.347" v="4869" actId="1076"/>
          <ac:picMkLst>
            <pc:docMk/>
            <pc:sldMk cId="3815951349" sldId="276"/>
            <ac:picMk id="8" creationId="{3E604D35-9228-DBCD-C702-7B280FADC72B}"/>
          </ac:picMkLst>
        </pc:picChg>
      </pc:sldChg>
      <pc:sldChg chg="del">
        <pc:chgData name="Chris Steele" userId="2bfe9b69-0ab1-4518-8238-bc7ded26ab64" providerId="ADAL" clId="{4AC8B831-0D2A-7E47-8634-264FDFEBF825}" dt="2023-09-25T22:38:38.050" v="9" actId="2696"/>
        <pc:sldMkLst>
          <pc:docMk/>
          <pc:sldMk cId="4176982849" sldId="276"/>
        </pc:sldMkLst>
      </pc:sldChg>
      <pc:sldChg chg="del">
        <pc:chgData name="Chris Steele" userId="2bfe9b69-0ab1-4518-8238-bc7ded26ab64" providerId="ADAL" clId="{4AC8B831-0D2A-7E47-8634-264FDFEBF825}" dt="2023-09-25T22:38:38.057" v="13" actId="2696"/>
        <pc:sldMkLst>
          <pc:docMk/>
          <pc:sldMk cId="358333917" sldId="277"/>
        </pc:sldMkLst>
      </pc:sldChg>
      <pc:sldChg chg="modSp new mod modShow">
        <pc:chgData name="Chris Steele" userId="2bfe9b69-0ab1-4518-8238-bc7ded26ab64" providerId="ADAL" clId="{4AC8B831-0D2A-7E47-8634-264FDFEBF825}" dt="2023-10-02T17:46:40.518" v="3963" actId="729"/>
        <pc:sldMkLst>
          <pc:docMk/>
          <pc:sldMk cId="2185464276" sldId="277"/>
        </pc:sldMkLst>
        <pc:spChg chg="mod">
          <ac:chgData name="Chris Steele" userId="2bfe9b69-0ab1-4518-8238-bc7ded26ab64" providerId="ADAL" clId="{4AC8B831-0D2A-7E47-8634-264FDFEBF825}" dt="2023-09-26T16:31:21.442" v="2000" actId="20577"/>
          <ac:spMkLst>
            <pc:docMk/>
            <pc:sldMk cId="2185464276" sldId="277"/>
            <ac:spMk id="2" creationId="{72632FA5-BD9A-5EFD-FE2F-C629D53C8D52}"/>
          </ac:spMkLst>
        </pc:spChg>
      </pc:sldChg>
      <pc:sldChg chg="del">
        <pc:chgData name="Chris Steele" userId="2bfe9b69-0ab1-4518-8238-bc7ded26ab64" providerId="ADAL" clId="{4AC8B831-0D2A-7E47-8634-264FDFEBF825}" dt="2023-09-25T22:38:38.048" v="4" actId="2696"/>
        <pc:sldMkLst>
          <pc:docMk/>
          <pc:sldMk cId="2774408171" sldId="278"/>
        </pc:sldMkLst>
      </pc:sldChg>
      <pc:sldChg chg="addSp delSp modSp new mod ord modClrScheme modAnim chgLayout">
        <pc:chgData name="Chris Steele" userId="2bfe9b69-0ab1-4518-8238-bc7ded26ab64" providerId="ADAL" clId="{4AC8B831-0D2A-7E47-8634-264FDFEBF825}" dt="2023-10-03T07:01:01.415" v="4722"/>
        <pc:sldMkLst>
          <pc:docMk/>
          <pc:sldMk cId="2860345768" sldId="278"/>
        </pc:sldMkLst>
        <pc:spChg chg="mod">
          <ac:chgData name="Chris Steele" userId="2bfe9b69-0ab1-4518-8238-bc7ded26ab64" providerId="ADAL" clId="{4AC8B831-0D2A-7E47-8634-264FDFEBF825}" dt="2023-10-02T21:20:42.365" v="4398" actId="26606"/>
          <ac:spMkLst>
            <pc:docMk/>
            <pc:sldMk cId="2860345768" sldId="278"/>
            <ac:spMk id="2" creationId="{98CE2B79-3584-B00E-9AD9-F629D0006023}"/>
          </ac:spMkLst>
        </pc:spChg>
        <pc:spChg chg="del mod">
          <ac:chgData name="Chris Steele" userId="2bfe9b69-0ab1-4518-8238-bc7ded26ab64" providerId="ADAL" clId="{4AC8B831-0D2A-7E47-8634-264FDFEBF825}" dt="2023-10-02T21:20:34.579" v="4397" actId="26606"/>
          <ac:spMkLst>
            <pc:docMk/>
            <pc:sldMk cId="2860345768" sldId="278"/>
            <ac:spMk id="3" creationId="{D856C65D-E9F6-DDDE-5AF0-D2BB380D38AD}"/>
          </ac:spMkLst>
        </pc:spChg>
        <pc:spChg chg="del">
          <ac:chgData name="Chris Steele" userId="2bfe9b69-0ab1-4518-8238-bc7ded26ab64" providerId="ADAL" clId="{4AC8B831-0D2A-7E47-8634-264FDFEBF825}" dt="2023-10-02T21:20:34.579" v="4397" actId="26606"/>
          <ac:spMkLst>
            <pc:docMk/>
            <pc:sldMk cId="2860345768" sldId="278"/>
            <ac:spMk id="4" creationId="{7DF24505-1C62-33EF-4A0E-965EF95968C1}"/>
          </ac:spMkLst>
        </pc:spChg>
        <pc:spChg chg="add del mod">
          <ac:chgData name="Chris Steele" userId="2bfe9b69-0ab1-4518-8238-bc7ded26ab64" providerId="ADAL" clId="{4AC8B831-0D2A-7E47-8634-264FDFEBF825}" dt="2023-10-02T21:20:42.365" v="4398" actId="26606"/>
          <ac:spMkLst>
            <pc:docMk/>
            <pc:sldMk cId="2860345768" sldId="278"/>
            <ac:spMk id="10" creationId="{5932F31E-F91B-163C-05DD-7930B84B39C9}"/>
          </ac:spMkLst>
        </pc:spChg>
        <pc:spChg chg="add mod">
          <ac:chgData name="Chris Steele" userId="2bfe9b69-0ab1-4518-8238-bc7ded26ab64" providerId="ADAL" clId="{4AC8B831-0D2A-7E47-8634-264FDFEBF825}" dt="2023-10-02T21:20:42.365" v="4398" actId="26606"/>
          <ac:spMkLst>
            <pc:docMk/>
            <pc:sldMk cId="2860345768" sldId="278"/>
            <ac:spMk id="15" creationId="{FC678610-9CD9-A314-A2F0-7F2730459F0E}"/>
          </ac:spMkLst>
        </pc:spChg>
        <pc:graphicFrameChg chg="add mod modGraphic">
          <ac:chgData name="Chris Steele" userId="2bfe9b69-0ab1-4518-8238-bc7ded26ab64" providerId="ADAL" clId="{4AC8B831-0D2A-7E47-8634-264FDFEBF825}" dt="2023-10-02T21:20:42.365" v="4398" actId="26606"/>
          <ac:graphicFrameMkLst>
            <pc:docMk/>
            <pc:sldMk cId="2860345768" sldId="278"/>
            <ac:graphicFrameMk id="6" creationId="{1826B0B4-EDD9-38C4-D629-70CA23C07D7A}"/>
          </ac:graphicFrameMkLst>
        </pc:graphicFrameChg>
      </pc:sldChg>
      <pc:sldChg chg="modSp new mod modShow">
        <pc:chgData name="Chris Steele" userId="2bfe9b69-0ab1-4518-8238-bc7ded26ab64" providerId="ADAL" clId="{4AC8B831-0D2A-7E47-8634-264FDFEBF825}" dt="2023-10-02T17:46:40.518" v="3963" actId="729"/>
        <pc:sldMkLst>
          <pc:docMk/>
          <pc:sldMk cId="589331094" sldId="279"/>
        </pc:sldMkLst>
        <pc:spChg chg="mod">
          <ac:chgData name="Chris Steele" userId="2bfe9b69-0ab1-4518-8238-bc7ded26ab64" providerId="ADAL" clId="{4AC8B831-0D2A-7E47-8634-264FDFEBF825}" dt="2023-09-26T16:31:45.535" v="2048" actId="20577"/>
          <ac:spMkLst>
            <pc:docMk/>
            <pc:sldMk cId="589331094" sldId="279"/>
            <ac:spMk id="2" creationId="{AACB5CD8-3485-DE19-B3F0-FD17C5E6E8C0}"/>
          </ac:spMkLst>
        </pc:spChg>
      </pc:sldChg>
      <pc:sldChg chg="del">
        <pc:chgData name="Chris Steele" userId="2bfe9b69-0ab1-4518-8238-bc7ded26ab64" providerId="ADAL" clId="{4AC8B831-0D2A-7E47-8634-264FDFEBF825}" dt="2023-09-25T22:38:38.049" v="5" actId="2696"/>
        <pc:sldMkLst>
          <pc:docMk/>
          <pc:sldMk cId="3993486060" sldId="279"/>
        </pc:sldMkLst>
      </pc:sldChg>
      <pc:sldChg chg="del">
        <pc:chgData name="Chris Steele" userId="2bfe9b69-0ab1-4518-8238-bc7ded26ab64" providerId="ADAL" clId="{4AC8B831-0D2A-7E47-8634-264FDFEBF825}" dt="2023-09-25T22:38:38.062" v="14" actId="2696"/>
        <pc:sldMkLst>
          <pc:docMk/>
          <pc:sldMk cId="3113607667" sldId="280"/>
        </pc:sldMkLst>
      </pc:sldChg>
      <pc:sldChg chg="modSp new mod modShow">
        <pc:chgData name="Chris Steele" userId="2bfe9b69-0ab1-4518-8238-bc7ded26ab64" providerId="ADAL" clId="{4AC8B831-0D2A-7E47-8634-264FDFEBF825}" dt="2023-10-02T17:46:40.518" v="3963" actId="729"/>
        <pc:sldMkLst>
          <pc:docMk/>
          <pc:sldMk cId="4199263797" sldId="280"/>
        </pc:sldMkLst>
        <pc:spChg chg="mod">
          <ac:chgData name="Chris Steele" userId="2bfe9b69-0ab1-4518-8238-bc7ded26ab64" providerId="ADAL" clId="{4AC8B831-0D2A-7E47-8634-264FDFEBF825}" dt="2023-09-26T16:31:58.383" v="2093" actId="20577"/>
          <ac:spMkLst>
            <pc:docMk/>
            <pc:sldMk cId="4199263797" sldId="280"/>
            <ac:spMk id="2" creationId="{98C8E15C-43F8-DBA5-252A-9BCA7EE0ED08}"/>
          </ac:spMkLst>
        </pc:spChg>
      </pc:sldChg>
      <pc:sldChg chg="del">
        <pc:chgData name="Chris Steele" userId="2bfe9b69-0ab1-4518-8238-bc7ded26ab64" providerId="ADAL" clId="{4AC8B831-0D2A-7E47-8634-264FDFEBF825}" dt="2023-09-25T22:38:38.050" v="8" actId="2696"/>
        <pc:sldMkLst>
          <pc:docMk/>
          <pc:sldMk cId="1473604290" sldId="281"/>
        </pc:sldMkLst>
      </pc:sldChg>
      <pc:sldChg chg="modSp new mod">
        <pc:chgData name="Chris Steele" userId="2bfe9b69-0ab1-4518-8238-bc7ded26ab64" providerId="ADAL" clId="{4AC8B831-0D2A-7E47-8634-264FDFEBF825}" dt="2023-09-26T16:32:28.245" v="2124" actId="20577"/>
        <pc:sldMkLst>
          <pc:docMk/>
          <pc:sldMk cId="1542598094" sldId="281"/>
        </pc:sldMkLst>
        <pc:spChg chg="mod">
          <ac:chgData name="Chris Steele" userId="2bfe9b69-0ab1-4518-8238-bc7ded26ab64" providerId="ADAL" clId="{4AC8B831-0D2A-7E47-8634-264FDFEBF825}" dt="2023-09-26T16:32:28.245" v="2124" actId="20577"/>
          <ac:spMkLst>
            <pc:docMk/>
            <pc:sldMk cId="1542598094" sldId="281"/>
            <ac:spMk id="2" creationId="{7B2A9C99-346F-BAF1-1C13-5B056BE22AED}"/>
          </ac:spMkLst>
        </pc:spChg>
      </pc:sldChg>
      <pc:sldChg chg="modSp new mod">
        <pc:chgData name="Chris Steele" userId="2bfe9b69-0ab1-4518-8238-bc7ded26ab64" providerId="ADAL" clId="{4AC8B831-0D2A-7E47-8634-264FDFEBF825}" dt="2023-09-26T16:33:16.792" v="2130" actId="20577"/>
        <pc:sldMkLst>
          <pc:docMk/>
          <pc:sldMk cId="2680252635" sldId="282"/>
        </pc:sldMkLst>
        <pc:spChg chg="mod">
          <ac:chgData name="Chris Steele" userId="2bfe9b69-0ab1-4518-8238-bc7ded26ab64" providerId="ADAL" clId="{4AC8B831-0D2A-7E47-8634-264FDFEBF825}" dt="2023-09-26T16:33:16.792" v="2130" actId="20577"/>
          <ac:spMkLst>
            <pc:docMk/>
            <pc:sldMk cId="2680252635" sldId="282"/>
            <ac:spMk id="2" creationId="{2F78FCB0-8CC1-6AAB-7286-A8350515EED2}"/>
          </ac:spMkLst>
        </pc:spChg>
      </pc:sldChg>
      <pc:sldChg chg="del">
        <pc:chgData name="Chris Steele" userId="2bfe9b69-0ab1-4518-8238-bc7ded26ab64" providerId="ADAL" clId="{4AC8B831-0D2A-7E47-8634-264FDFEBF825}" dt="2023-09-25T22:38:38.051" v="11" actId="2696"/>
        <pc:sldMkLst>
          <pc:docMk/>
          <pc:sldMk cId="3645281538" sldId="282"/>
        </pc:sldMkLst>
      </pc:sldChg>
      <pc:sldChg chg="del">
        <pc:chgData name="Chris Steele" userId="2bfe9b69-0ab1-4518-8238-bc7ded26ab64" providerId="ADAL" clId="{4AC8B831-0D2A-7E47-8634-264FDFEBF825}" dt="2023-09-25T22:38:38.051" v="10" actId="2696"/>
        <pc:sldMkLst>
          <pc:docMk/>
          <pc:sldMk cId="1419581572" sldId="283"/>
        </pc:sldMkLst>
      </pc:sldChg>
      <pc:sldChg chg="addSp delSp modSp new mod modAnim">
        <pc:chgData name="Chris Steele" userId="2bfe9b69-0ab1-4518-8238-bc7ded26ab64" providerId="ADAL" clId="{4AC8B831-0D2A-7E47-8634-264FDFEBF825}" dt="2023-10-03T07:01:25.259" v="4724"/>
        <pc:sldMkLst>
          <pc:docMk/>
          <pc:sldMk cId="2676806119" sldId="283"/>
        </pc:sldMkLst>
        <pc:spChg chg="mod">
          <ac:chgData name="Chris Steele" userId="2bfe9b69-0ab1-4518-8238-bc7ded26ab64" providerId="ADAL" clId="{4AC8B831-0D2A-7E47-8634-264FDFEBF825}" dt="2023-09-26T16:33:37.740" v="2148" actId="20577"/>
          <ac:spMkLst>
            <pc:docMk/>
            <pc:sldMk cId="2676806119" sldId="283"/>
            <ac:spMk id="2" creationId="{628CF2C0-A4C9-81B1-19C8-2C4CCEC69DCA}"/>
          </ac:spMkLst>
        </pc:spChg>
        <pc:spChg chg="del mod">
          <ac:chgData name="Chris Steele" userId="2bfe9b69-0ab1-4518-8238-bc7ded26ab64" providerId="ADAL" clId="{4AC8B831-0D2A-7E47-8634-264FDFEBF825}" dt="2023-10-02T18:21:17.378" v="4170" actId="12084"/>
          <ac:spMkLst>
            <pc:docMk/>
            <pc:sldMk cId="2676806119" sldId="283"/>
            <ac:spMk id="3" creationId="{021FD7C8-0ECA-F322-A389-F28D54F22FD3}"/>
          </ac:spMkLst>
        </pc:spChg>
        <pc:graphicFrameChg chg="add mod">
          <ac:chgData name="Chris Steele" userId="2bfe9b69-0ab1-4518-8238-bc7ded26ab64" providerId="ADAL" clId="{4AC8B831-0D2A-7E47-8634-264FDFEBF825}" dt="2023-10-02T18:22:58.091" v="4178" actId="13782"/>
          <ac:graphicFrameMkLst>
            <pc:docMk/>
            <pc:sldMk cId="2676806119" sldId="283"/>
            <ac:graphicFrameMk id="5" creationId="{FE04432C-6ACF-815E-A851-9F203FA6A2EB}"/>
          </ac:graphicFrameMkLst>
        </pc:graphicFrameChg>
      </pc:sldChg>
      <pc:sldChg chg="modSp new mod modShow">
        <pc:chgData name="Chris Steele" userId="2bfe9b69-0ab1-4518-8238-bc7ded26ab64" providerId="ADAL" clId="{4AC8B831-0D2A-7E47-8634-264FDFEBF825}" dt="2023-10-02T18:16:59.773" v="3994" actId="729"/>
        <pc:sldMkLst>
          <pc:docMk/>
          <pc:sldMk cId="847268058" sldId="284"/>
        </pc:sldMkLst>
        <pc:spChg chg="mod">
          <ac:chgData name="Chris Steele" userId="2bfe9b69-0ab1-4518-8238-bc7ded26ab64" providerId="ADAL" clId="{4AC8B831-0D2A-7E47-8634-264FDFEBF825}" dt="2023-09-26T16:33:43.604" v="2168" actId="20577"/>
          <ac:spMkLst>
            <pc:docMk/>
            <pc:sldMk cId="847268058" sldId="284"/>
            <ac:spMk id="2" creationId="{E4668A6D-0D06-169F-8D11-6A47A59F5F97}"/>
          </ac:spMkLst>
        </pc:spChg>
      </pc:sldChg>
      <pc:sldChg chg="del">
        <pc:chgData name="Chris Steele" userId="2bfe9b69-0ab1-4518-8238-bc7ded26ab64" providerId="ADAL" clId="{4AC8B831-0D2A-7E47-8634-264FDFEBF825}" dt="2023-09-25T22:38:38.049" v="6" actId="2696"/>
        <pc:sldMkLst>
          <pc:docMk/>
          <pc:sldMk cId="1078755643" sldId="284"/>
        </pc:sldMkLst>
      </pc:sldChg>
      <pc:sldChg chg="del">
        <pc:chgData name="Chris Steele" userId="2bfe9b69-0ab1-4518-8238-bc7ded26ab64" providerId="ADAL" clId="{4AC8B831-0D2A-7E47-8634-264FDFEBF825}" dt="2023-09-25T22:38:38.052" v="12" actId="2696"/>
        <pc:sldMkLst>
          <pc:docMk/>
          <pc:sldMk cId="462666423" sldId="285"/>
        </pc:sldMkLst>
      </pc:sldChg>
      <pc:sldChg chg="addSp delSp modSp new mod modClrScheme chgLayout">
        <pc:chgData name="Chris Steele" userId="2bfe9b69-0ab1-4518-8238-bc7ded26ab64" providerId="ADAL" clId="{4AC8B831-0D2A-7E47-8634-264FDFEBF825}" dt="2023-09-26T16:41:42.773" v="2244" actId="931"/>
        <pc:sldMkLst>
          <pc:docMk/>
          <pc:sldMk cId="2923331176" sldId="285"/>
        </pc:sldMkLst>
        <pc:spChg chg="mod ord">
          <ac:chgData name="Chris Steele" userId="2bfe9b69-0ab1-4518-8238-bc7ded26ab64" providerId="ADAL" clId="{4AC8B831-0D2A-7E47-8634-264FDFEBF825}" dt="2023-09-26T16:39:45.277" v="2242" actId="700"/>
          <ac:spMkLst>
            <pc:docMk/>
            <pc:sldMk cId="2923331176" sldId="285"/>
            <ac:spMk id="2" creationId="{59CE62D2-A6F0-A2E4-2F0E-9DCEB5FF5D15}"/>
          </ac:spMkLst>
        </pc:spChg>
        <pc:spChg chg="del mod ord">
          <ac:chgData name="Chris Steele" userId="2bfe9b69-0ab1-4518-8238-bc7ded26ab64" providerId="ADAL" clId="{4AC8B831-0D2A-7E47-8634-264FDFEBF825}" dt="2023-09-26T16:39:45.277" v="2242" actId="700"/>
          <ac:spMkLst>
            <pc:docMk/>
            <pc:sldMk cId="2923331176" sldId="285"/>
            <ac:spMk id="3" creationId="{4174FF1A-783C-9CDC-612B-04E20D4220D8}"/>
          </ac:spMkLst>
        </pc:spChg>
        <pc:spChg chg="del mod ord">
          <ac:chgData name="Chris Steele" userId="2bfe9b69-0ab1-4518-8238-bc7ded26ab64" providerId="ADAL" clId="{4AC8B831-0D2A-7E47-8634-264FDFEBF825}" dt="2023-09-26T16:39:45.277" v="2242" actId="700"/>
          <ac:spMkLst>
            <pc:docMk/>
            <pc:sldMk cId="2923331176" sldId="285"/>
            <ac:spMk id="4" creationId="{EA1910B2-C874-57AF-E177-B98FB7BA228F}"/>
          </ac:spMkLst>
        </pc:spChg>
        <pc:spChg chg="add del mod ord">
          <ac:chgData name="Chris Steele" userId="2bfe9b69-0ab1-4518-8238-bc7ded26ab64" providerId="ADAL" clId="{4AC8B831-0D2A-7E47-8634-264FDFEBF825}" dt="2023-09-26T16:39:54.420" v="2243" actId="931"/>
          <ac:spMkLst>
            <pc:docMk/>
            <pc:sldMk cId="2923331176" sldId="285"/>
            <ac:spMk id="5" creationId="{307283A7-45B9-75AB-432D-05540A21E65A}"/>
          </ac:spMkLst>
        </pc:spChg>
        <pc:spChg chg="add del mod ord">
          <ac:chgData name="Chris Steele" userId="2bfe9b69-0ab1-4518-8238-bc7ded26ab64" providerId="ADAL" clId="{4AC8B831-0D2A-7E47-8634-264FDFEBF825}" dt="2023-09-26T16:41:42.773" v="2244" actId="931"/>
          <ac:spMkLst>
            <pc:docMk/>
            <pc:sldMk cId="2923331176" sldId="285"/>
            <ac:spMk id="6" creationId="{A4EEFDD2-49E3-299F-769D-B50590BDFB75}"/>
          </ac:spMkLst>
        </pc:spChg>
        <pc:spChg chg="add mod ord">
          <ac:chgData name="Chris Steele" userId="2bfe9b69-0ab1-4518-8238-bc7ded26ab64" providerId="ADAL" clId="{4AC8B831-0D2A-7E47-8634-264FDFEBF825}" dt="2023-09-26T16:39:45.277" v="2242" actId="700"/>
          <ac:spMkLst>
            <pc:docMk/>
            <pc:sldMk cId="2923331176" sldId="285"/>
            <ac:spMk id="7" creationId="{98B01982-E9D2-AE28-CEBB-DBA7738A5500}"/>
          </ac:spMkLst>
        </pc:spChg>
        <pc:picChg chg="add mod">
          <ac:chgData name="Chris Steele" userId="2bfe9b69-0ab1-4518-8238-bc7ded26ab64" providerId="ADAL" clId="{4AC8B831-0D2A-7E47-8634-264FDFEBF825}" dt="2023-09-26T16:39:54.420" v="2243" actId="931"/>
          <ac:picMkLst>
            <pc:docMk/>
            <pc:sldMk cId="2923331176" sldId="285"/>
            <ac:picMk id="9" creationId="{C5C56C1D-959E-A430-0B5F-BD53F3032AE8}"/>
          </ac:picMkLst>
        </pc:picChg>
        <pc:picChg chg="add mod">
          <ac:chgData name="Chris Steele" userId="2bfe9b69-0ab1-4518-8238-bc7ded26ab64" providerId="ADAL" clId="{4AC8B831-0D2A-7E47-8634-264FDFEBF825}" dt="2023-09-26T16:41:42.773" v="2244" actId="931"/>
          <ac:picMkLst>
            <pc:docMk/>
            <pc:sldMk cId="2923331176" sldId="285"/>
            <ac:picMk id="11" creationId="{CC9D5189-018B-E95C-15E7-367BF612A65A}"/>
          </ac:picMkLst>
        </pc:picChg>
      </pc:sldChg>
      <pc:sldChg chg="del">
        <pc:chgData name="Chris Steele" userId="2bfe9b69-0ab1-4518-8238-bc7ded26ab64" providerId="ADAL" clId="{4AC8B831-0D2A-7E47-8634-264FDFEBF825}" dt="2023-09-25T22:38:38.047" v="3" actId="2696"/>
        <pc:sldMkLst>
          <pc:docMk/>
          <pc:sldMk cId="246379897" sldId="286"/>
        </pc:sldMkLst>
      </pc:sldChg>
      <pc:sldChg chg="addSp delSp modSp new mod modShow">
        <pc:chgData name="Chris Steele" userId="2bfe9b69-0ab1-4518-8238-bc7ded26ab64" providerId="ADAL" clId="{4AC8B831-0D2A-7E47-8634-264FDFEBF825}" dt="2023-10-03T00:10:00.717" v="4434" actId="729"/>
        <pc:sldMkLst>
          <pc:docMk/>
          <pc:sldMk cId="1229453616" sldId="286"/>
        </pc:sldMkLst>
        <pc:spChg chg="mod">
          <ac:chgData name="Chris Steele" userId="2bfe9b69-0ab1-4518-8238-bc7ded26ab64" providerId="ADAL" clId="{4AC8B831-0D2A-7E47-8634-264FDFEBF825}" dt="2023-10-02T17:49:20.643" v="3969" actId="26606"/>
          <ac:spMkLst>
            <pc:docMk/>
            <pc:sldMk cId="1229453616" sldId="286"/>
            <ac:spMk id="2" creationId="{815F4339-AB0A-E16C-E33B-9FA8A3CC7BD5}"/>
          </ac:spMkLst>
        </pc:spChg>
        <pc:spChg chg="add del mod">
          <ac:chgData name="Chris Steele" userId="2bfe9b69-0ab1-4518-8238-bc7ded26ab64" providerId="ADAL" clId="{4AC8B831-0D2A-7E47-8634-264FDFEBF825}" dt="2023-10-02T18:23:20.062" v="4179" actId="12084"/>
          <ac:spMkLst>
            <pc:docMk/>
            <pc:sldMk cId="1229453616" sldId="286"/>
            <ac:spMk id="3" creationId="{E55E9D8C-D703-3899-3D49-8EFE256F34C3}"/>
          </ac:spMkLst>
        </pc:spChg>
        <pc:spChg chg="add del mod">
          <ac:chgData name="Chris Steele" userId="2bfe9b69-0ab1-4518-8238-bc7ded26ab64" providerId="ADAL" clId="{4AC8B831-0D2A-7E47-8634-264FDFEBF825}" dt="2023-10-02T18:28:16.102" v="4386" actId="20577"/>
          <ac:spMkLst>
            <pc:docMk/>
            <pc:sldMk cId="1229453616" sldId="286"/>
            <ac:spMk id="4" creationId="{8E991B37-C7E0-DC0B-E2C5-4F730B30AE02}"/>
          </ac:spMkLst>
        </pc:spChg>
        <pc:spChg chg="add mod">
          <ac:chgData name="Chris Steele" userId="2bfe9b69-0ab1-4518-8238-bc7ded26ab64" providerId="ADAL" clId="{4AC8B831-0D2A-7E47-8634-264FDFEBF825}" dt="2023-10-02T18:49:03.170" v="4396" actId="20577"/>
          <ac:spMkLst>
            <pc:docMk/>
            <pc:sldMk cId="1229453616" sldId="286"/>
            <ac:spMk id="7" creationId="{C148AE05-45AF-46BE-F075-622449645E68}"/>
          </ac:spMkLst>
        </pc:spChg>
        <pc:spChg chg="add del">
          <ac:chgData name="Chris Steele" userId="2bfe9b69-0ab1-4518-8238-bc7ded26ab64" providerId="ADAL" clId="{4AC8B831-0D2A-7E47-8634-264FDFEBF825}" dt="2023-10-02T17:49:20.643" v="3969" actId="26606"/>
          <ac:spMkLst>
            <pc:docMk/>
            <pc:sldMk cId="1229453616" sldId="286"/>
            <ac:spMk id="10" creationId="{1CE7C28A-8E49-4A63-D23A-7BF9BC0460D5}"/>
          </ac:spMkLst>
        </pc:spChg>
        <pc:graphicFrameChg chg="add del mod">
          <ac:chgData name="Chris Steele" userId="2bfe9b69-0ab1-4518-8238-bc7ded26ab64" providerId="ADAL" clId="{4AC8B831-0D2A-7E47-8634-264FDFEBF825}" dt="2023-10-02T18:30:05.457" v="4388" actId="11529"/>
          <ac:graphicFrameMkLst>
            <pc:docMk/>
            <pc:sldMk cId="1229453616" sldId="286"/>
            <ac:graphicFrameMk id="5" creationId="{91E1DAE0-885A-CAF7-AD88-6778A6254746}"/>
          </ac:graphicFrameMkLst>
        </pc:graphicFrameChg>
        <pc:graphicFrameChg chg="add del">
          <ac:chgData name="Chris Steele" userId="2bfe9b69-0ab1-4518-8238-bc7ded26ab64" providerId="ADAL" clId="{4AC8B831-0D2A-7E47-8634-264FDFEBF825}" dt="2023-10-02T17:49:20.643" v="3969" actId="26606"/>
          <ac:graphicFrameMkLst>
            <pc:docMk/>
            <pc:sldMk cId="1229453616" sldId="286"/>
            <ac:graphicFrameMk id="6" creationId="{3094B643-C83D-B4B1-14AB-360FA463377E}"/>
          </ac:graphicFrameMkLst>
        </pc:graphicFrameChg>
      </pc:sldChg>
      <pc:sldChg chg="del">
        <pc:chgData name="Chris Steele" userId="2bfe9b69-0ab1-4518-8238-bc7ded26ab64" providerId="ADAL" clId="{4AC8B831-0D2A-7E47-8634-264FDFEBF825}" dt="2023-09-25T22:38:38.047" v="2" actId="2696"/>
        <pc:sldMkLst>
          <pc:docMk/>
          <pc:sldMk cId="3820842913" sldId="287"/>
        </pc:sldMkLst>
      </pc:sldChg>
      <pc:sldChg chg="addSp delSp modSp new mod modShow">
        <pc:chgData name="Chris Steele" userId="2bfe9b69-0ab1-4518-8238-bc7ded26ab64" providerId="ADAL" clId="{4AC8B831-0D2A-7E47-8634-264FDFEBF825}" dt="2023-10-03T00:10:00.717" v="4434" actId="729"/>
        <pc:sldMkLst>
          <pc:docMk/>
          <pc:sldMk cId="4193782978" sldId="287"/>
        </pc:sldMkLst>
        <pc:spChg chg="mod">
          <ac:chgData name="Chris Steele" userId="2bfe9b69-0ab1-4518-8238-bc7ded26ab64" providerId="ADAL" clId="{4AC8B831-0D2A-7E47-8634-264FDFEBF825}" dt="2023-10-02T17:49:18.859" v="3968" actId="26606"/>
          <ac:spMkLst>
            <pc:docMk/>
            <pc:sldMk cId="4193782978" sldId="287"/>
            <ac:spMk id="2" creationId="{BED8E57F-197D-8217-C3FA-C32A9E812C83}"/>
          </ac:spMkLst>
        </pc:spChg>
        <pc:spChg chg="add del mod">
          <ac:chgData name="Chris Steele" userId="2bfe9b69-0ab1-4518-8238-bc7ded26ab64" providerId="ADAL" clId="{4AC8B831-0D2A-7E47-8634-264FDFEBF825}" dt="2023-10-03T00:00:16.246" v="4424" actId="20577"/>
          <ac:spMkLst>
            <pc:docMk/>
            <pc:sldMk cId="4193782978" sldId="287"/>
            <ac:spMk id="3" creationId="{7D87D3A8-4204-6E2E-E951-DE8E947AF4B7}"/>
          </ac:spMkLst>
        </pc:spChg>
        <pc:spChg chg="add del">
          <ac:chgData name="Chris Steele" userId="2bfe9b69-0ab1-4518-8238-bc7ded26ab64" providerId="ADAL" clId="{4AC8B831-0D2A-7E47-8634-264FDFEBF825}" dt="2023-10-02T17:49:18.859" v="3968" actId="26606"/>
          <ac:spMkLst>
            <pc:docMk/>
            <pc:sldMk cId="4193782978" sldId="287"/>
            <ac:spMk id="4" creationId="{F3EAD9B7-7B37-174D-647F-1F5BF84816D5}"/>
          </ac:spMkLst>
        </pc:spChg>
        <pc:spChg chg="add del">
          <ac:chgData name="Chris Steele" userId="2bfe9b69-0ab1-4518-8238-bc7ded26ab64" providerId="ADAL" clId="{4AC8B831-0D2A-7E47-8634-264FDFEBF825}" dt="2023-10-02T17:49:18.859" v="3968" actId="26606"/>
          <ac:spMkLst>
            <pc:docMk/>
            <pc:sldMk cId="4193782978" sldId="287"/>
            <ac:spMk id="10" creationId="{8D558DA6-AA88-F148-E875-E17E8ADB2175}"/>
          </ac:spMkLst>
        </pc:spChg>
        <pc:spChg chg="add del">
          <ac:chgData name="Chris Steele" userId="2bfe9b69-0ab1-4518-8238-bc7ded26ab64" providerId="ADAL" clId="{4AC8B831-0D2A-7E47-8634-264FDFEBF825}" dt="2023-10-02T17:49:18.006" v="3967" actId="26606"/>
          <ac:spMkLst>
            <pc:docMk/>
            <pc:sldMk cId="4193782978" sldId="287"/>
            <ac:spMk id="15" creationId="{926F06AF-C063-B2DB-1B9C-416C8AAAB1C7}"/>
          </ac:spMkLst>
        </pc:spChg>
        <pc:graphicFrameChg chg="add del mod modGraphic">
          <ac:chgData name="Chris Steele" userId="2bfe9b69-0ab1-4518-8238-bc7ded26ab64" providerId="ADAL" clId="{4AC8B831-0D2A-7E47-8634-264FDFEBF825}" dt="2023-10-02T17:49:18.859" v="3968" actId="26606"/>
          <ac:graphicFrameMkLst>
            <pc:docMk/>
            <pc:sldMk cId="4193782978" sldId="287"/>
            <ac:graphicFrameMk id="6" creationId="{30E1C78C-2D1C-A93C-E15E-EF5BB786DFEE}"/>
          </ac:graphicFrameMkLst>
        </pc:graphicFrameChg>
      </pc:sldChg>
      <pc:sldChg chg="modSp new mod modShow">
        <pc:chgData name="Chris Steele" userId="2bfe9b69-0ab1-4518-8238-bc7ded26ab64" providerId="ADAL" clId="{4AC8B831-0D2A-7E47-8634-264FDFEBF825}" dt="2023-10-03T00:10:00.717" v="4434" actId="729"/>
        <pc:sldMkLst>
          <pc:docMk/>
          <pc:sldMk cId="1374492713" sldId="288"/>
        </pc:sldMkLst>
        <pc:spChg chg="mod">
          <ac:chgData name="Chris Steele" userId="2bfe9b69-0ab1-4518-8238-bc7ded26ab64" providerId="ADAL" clId="{4AC8B831-0D2A-7E47-8634-264FDFEBF825}" dt="2023-09-27T13:40:57.319" v="2561" actId="20577"/>
          <ac:spMkLst>
            <pc:docMk/>
            <pc:sldMk cId="1374492713" sldId="288"/>
            <ac:spMk id="2" creationId="{7A2EDE00-3217-D1E6-803B-E31674AE8215}"/>
          </ac:spMkLst>
        </pc:spChg>
        <pc:spChg chg="mod">
          <ac:chgData name="Chris Steele" userId="2bfe9b69-0ab1-4518-8238-bc7ded26ab64" providerId="ADAL" clId="{4AC8B831-0D2A-7E47-8634-264FDFEBF825}" dt="2023-10-02T18:33:18.761" v="4395" actId="20577"/>
          <ac:spMkLst>
            <pc:docMk/>
            <pc:sldMk cId="1374492713" sldId="288"/>
            <ac:spMk id="3" creationId="{744C27B0-FB60-245F-21D0-4425E0A2DAD0}"/>
          </ac:spMkLst>
        </pc:spChg>
      </pc:sldChg>
      <pc:sldChg chg="del">
        <pc:chgData name="Chris Steele" userId="2bfe9b69-0ab1-4518-8238-bc7ded26ab64" providerId="ADAL" clId="{4AC8B831-0D2A-7E47-8634-264FDFEBF825}" dt="2023-09-25T22:38:38.049" v="7" actId="2696"/>
        <pc:sldMkLst>
          <pc:docMk/>
          <pc:sldMk cId="1633443132" sldId="288"/>
        </pc:sldMkLst>
      </pc:sldChg>
      <pc:sldChg chg="modSp new mod modShow modNotesTx">
        <pc:chgData name="Chris Steele" userId="2bfe9b69-0ab1-4518-8238-bc7ded26ab64" providerId="ADAL" clId="{4AC8B831-0D2A-7E47-8634-264FDFEBF825}" dt="2023-10-03T00:10:00.717" v="4434" actId="729"/>
        <pc:sldMkLst>
          <pc:docMk/>
          <pc:sldMk cId="2357320399" sldId="289"/>
        </pc:sldMkLst>
        <pc:spChg chg="mod">
          <ac:chgData name="Chris Steele" userId="2bfe9b69-0ab1-4518-8238-bc7ded26ab64" providerId="ADAL" clId="{4AC8B831-0D2A-7E47-8634-264FDFEBF825}" dt="2023-09-27T13:41:08.787" v="2569" actId="20577"/>
          <ac:spMkLst>
            <pc:docMk/>
            <pc:sldMk cId="2357320399" sldId="289"/>
            <ac:spMk id="2" creationId="{7D00B53D-2536-C227-410B-66D59A6AC027}"/>
          </ac:spMkLst>
        </pc:spChg>
        <pc:spChg chg="mod">
          <ac:chgData name="Chris Steele" userId="2bfe9b69-0ab1-4518-8238-bc7ded26ab64" providerId="ADAL" clId="{4AC8B831-0D2A-7E47-8634-264FDFEBF825}" dt="2023-09-27T14:03:23.249" v="3106" actId="20577"/>
          <ac:spMkLst>
            <pc:docMk/>
            <pc:sldMk cId="2357320399" sldId="289"/>
            <ac:spMk id="3" creationId="{D19CE36A-97E0-6117-4499-E5E53EF24A39}"/>
          </ac:spMkLst>
        </pc:spChg>
      </pc:sldChg>
      <pc:sldChg chg="del">
        <pc:chgData name="Chris Steele" userId="2bfe9b69-0ab1-4518-8238-bc7ded26ab64" providerId="ADAL" clId="{4AC8B831-0D2A-7E47-8634-264FDFEBF825}" dt="2023-09-25T22:38:38.046" v="1" actId="2696"/>
        <pc:sldMkLst>
          <pc:docMk/>
          <pc:sldMk cId="46012009" sldId="290"/>
        </pc:sldMkLst>
      </pc:sldChg>
      <pc:sldChg chg="modSp new mod modShow">
        <pc:chgData name="Chris Steele" userId="2bfe9b69-0ab1-4518-8238-bc7ded26ab64" providerId="ADAL" clId="{4AC8B831-0D2A-7E47-8634-264FDFEBF825}" dt="2023-10-03T00:10:00.717" v="4434" actId="729"/>
        <pc:sldMkLst>
          <pc:docMk/>
          <pc:sldMk cId="2926583660" sldId="290"/>
        </pc:sldMkLst>
        <pc:spChg chg="mod">
          <ac:chgData name="Chris Steele" userId="2bfe9b69-0ab1-4518-8238-bc7ded26ab64" providerId="ADAL" clId="{4AC8B831-0D2A-7E47-8634-264FDFEBF825}" dt="2023-09-27T13:41:32.301" v="2576" actId="20577"/>
          <ac:spMkLst>
            <pc:docMk/>
            <pc:sldMk cId="2926583660" sldId="290"/>
            <ac:spMk id="2" creationId="{40543E38-C700-D602-3BEC-709D1A0608A1}"/>
          </ac:spMkLst>
        </pc:spChg>
        <pc:spChg chg="mod">
          <ac:chgData name="Chris Steele" userId="2bfe9b69-0ab1-4518-8238-bc7ded26ab64" providerId="ADAL" clId="{4AC8B831-0D2A-7E47-8634-264FDFEBF825}" dt="2023-09-27T14:04:26.271" v="3163" actId="20577"/>
          <ac:spMkLst>
            <pc:docMk/>
            <pc:sldMk cId="2926583660" sldId="290"/>
            <ac:spMk id="3" creationId="{FCBF7471-5213-79BA-CF68-BDC7D4241015}"/>
          </ac:spMkLst>
        </pc:spChg>
      </pc:sldChg>
      <pc:sldChg chg="add mod modShow">
        <pc:chgData name="Chris Steele" userId="2bfe9b69-0ab1-4518-8238-bc7ded26ab64" providerId="ADAL" clId="{4AC8B831-0D2A-7E47-8634-264FDFEBF825}" dt="2023-10-02T17:46:40.518" v="3963" actId="729"/>
        <pc:sldMkLst>
          <pc:docMk/>
          <pc:sldMk cId="1986543784" sldId="291"/>
        </pc:sldMkLst>
      </pc:sldChg>
      <pc:sldChg chg="addSp modSp add mod">
        <pc:chgData name="Chris Steele" userId="2bfe9b69-0ab1-4518-8238-bc7ded26ab64" providerId="ADAL" clId="{4AC8B831-0D2A-7E47-8634-264FDFEBF825}" dt="2023-10-03T00:21:18.243" v="4546" actId="255"/>
        <pc:sldMkLst>
          <pc:docMk/>
          <pc:sldMk cId="875375052" sldId="292"/>
        </pc:sldMkLst>
        <pc:spChg chg="mod">
          <ac:chgData name="Chris Steele" userId="2bfe9b69-0ab1-4518-8238-bc7ded26ab64" providerId="ADAL" clId="{4AC8B831-0D2A-7E47-8634-264FDFEBF825}" dt="2023-10-03T00:19:16.832" v="4524" actId="20577"/>
          <ac:spMkLst>
            <pc:docMk/>
            <pc:sldMk cId="875375052" sldId="292"/>
            <ac:spMk id="2" creationId="{3CCC749C-7E32-B496-4C01-DA2535CF8EB0}"/>
          </ac:spMkLst>
        </pc:spChg>
        <pc:spChg chg="add mod">
          <ac:chgData name="Chris Steele" userId="2bfe9b69-0ab1-4518-8238-bc7ded26ab64" providerId="ADAL" clId="{4AC8B831-0D2A-7E47-8634-264FDFEBF825}" dt="2023-10-03T00:21:18.243" v="4546" actId="255"/>
          <ac:spMkLst>
            <pc:docMk/>
            <pc:sldMk cId="875375052" sldId="292"/>
            <ac:spMk id="3" creationId="{6762BFC3-5AD4-2931-ECE2-D2FB1455F091}"/>
          </ac:spMkLst>
        </pc:spChg>
        <pc:graphicFrameChg chg="mod">
          <ac:chgData name="Chris Steele" userId="2bfe9b69-0ab1-4518-8238-bc7ded26ab64" providerId="ADAL" clId="{4AC8B831-0D2A-7E47-8634-264FDFEBF825}" dt="2023-10-03T00:21:02.232" v="4542" actId="14100"/>
          <ac:graphicFrameMkLst>
            <pc:docMk/>
            <pc:sldMk cId="875375052" sldId="292"/>
            <ac:graphicFrameMk id="6" creationId="{74427F1A-EC18-A949-DA1E-880B4E1C86B1}"/>
          </ac:graphicFrameMkLst>
        </pc:graphicFrameChg>
      </pc:sldChg>
      <pc:sldChg chg="addSp delSp modSp new mod">
        <pc:chgData name="Chris Steele" userId="2bfe9b69-0ab1-4518-8238-bc7ded26ab64" providerId="ADAL" clId="{4AC8B831-0D2A-7E47-8634-264FDFEBF825}" dt="2023-10-03T16:32:32.353" v="4812" actId="1076"/>
        <pc:sldMkLst>
          <pc:docMk/>
          <pc:sldMk cId="4243631121" sldId="293"/>
        </pc:sldMkLst>
        <pc:spChg chg="mod">
          <ac:chgData name="Chris Steele" userId="2bfe9b69-0ab1-4518-8238-bc7ded26ab64" providerId="ADAL" clId="{4AC8B831-0D2A-7E47-8634-264FDFEBF825}" dt="2023-10-03T06:59:29.886" v="4718" actId="20577"/>
          <ac:spMkLst>
            <pc:docMk/>
            <pc:sldMk cId="4243631121" sldId="293"/>
            <ac:spMk id="2" creationId="{A9FFCE2F-E516-7FA4-7D23-3BC6EBF6EE64}"/>
          </ac:spMkLst>
        </pc:spChg>
        <pc:spChg chg="del mod">
          <ac:chgData name="Chris Steele" userId="2bfe9b69-0ab1-4518-8238-bc7ded26ab64" providerId="ADAL" clId="{4AC8B831-0D2A-7E47-8634-264FDFEBF825}" dt="2023-10-03T16:32:12.859" v="4808" actId="478"/>
          <ac:spMkLst>
            <pc:docMk/>
            <pc:sldMk cId="4243631121" sldId="293"/>
            <ac:spMk id="3" creationId="{25A76DAF-F7CC-0B58-415F-5C45508F3C1D}"/>
          </ac:spMkLst>
        </pc:spChg>
        <pc:spChg chg="add del mod">
          <ac:chgData name="Chris Steele" userId="2bfe9b69-0ab1-4518-8238-bc7ded26ab64" providerId="ADAL" clId="{4AC8B831-0D2A-7E47-8634-264FDFEBF825}" dt="2023-10-03T16:32:26.748" v="4811" actId="478"/>
          <ac:spMkLst>
            <pc:docMk/>
            <pc:sldMk cId="4243631121" sldId="293"/>
            <ac:spMk id="8" creationId="{69C2020F-1D75-A306-DE8B-AF0A6D7C4D45}"/>
          </ac:spMkLst>
        </pc:spChg>
        <pc:graphicFrameChg chg="add del modGraphic">
          <ac:chgData name="Chris Steele" userId="2bfe9b69-0ab1-4518-8238-bc7ded26ab64" providerId="ADAL" clId="{4AC8B831-0D2A-7E47-8634-264FDFEBF825}" dt="2023-10-03T16:31:10.639" v="4738" actId="1032"/>
          <ac:graphicFrameMkLst>
            <pc:docMk/>
            <pc:sldMk cId="4243631121" sldId="293"/>
            <ac:graphicFrameMk id="5" creationId="{756E5A03-5C8E-DCDB-139A-31685DE7AEC8}"/>
          </ac:graphicFrameMkLst>
        </pc:graphicFrameChg>
        <pc:graphicFrameChg chg="add mod modGraphic">
          <ac:chgData name="Chris Steele" userId="2bfe9b69-0ab1-4518-8238-bc7ded26ab64" providerId="ADAL" clId="{4AC8B831-0D2A-7E47-8634-264FDFEBF825}" dt="2023-10-03T16:32:32.353" v="4812" actId="1076"/>
          <ac:graphicFrameMkLst>
            <pc:docMk/>
            <pc:sldMk cId="4243631121" sldId="293"/>
            <ac:graphicFrameMk id="6" creationId="{6C2C0933-F38A-0988-0B99-A22838632308}"/>
          </ac:graphicFrameMkLst>
        </pc:graphicFrameChg>
      </pc:sldChg>
    </pc:docChg>
  </pc:docChgLst>
  <pc:docChgLst>
    <pc:chgData name="Chris Steele" userId="2bfe9b69-0ab1-4518-8238-bc7ded26ab64" providerId="ADAL" clId="{62A0745A-2468-B046-B3A5-352E1BC4930A}"/>
    <pc:docChg chg="undo custSel addSld delSld modSld sldOrd">
      <pc:chgData name="Chris Steele" userId="2bfe9b69-0ab1-4518-8238-bc7ded26ab64" providerId="ADAL" clId="{62A0745A-2468-B046-B3A5-352E1BC4930A}" dt="2024-05-31T21:20:17.444" v="1382" actId="20578"/>
      <pc:docMkLst>
        <pc:docMk/>
      </pc:docMkLst>
      <pc:sldChg chg="modSp">
        <pc:chgData name="Chris Steele" userId="2bfe9b69-0ab1-4518-8238-bc7ded26ab64" providerId="ADAL" clId="{62A0745A-2468-B046-B3A5-352E1BC4930A}" dt="2024-05-31T14:26:35.204" v="1149" actId="20577"/>
        <pc:sldMkLst>
          <pc:docMk/>
          <pc:sldMk cId="2080874278" sldId="259"/>
        </pc:sldMkLst>
        <pc:graphicFrameChg chg="mod">
          <ac:chgData name="Chris Steele" userId="2bfe9b69-0ab1-4518-8238-bc7ded26ab64" providerId="ADAL" clId="{62A0745A-2468-B046-B3A5-352E1BC4930A}" dt="2024-05-31T14:26:35.204" v="1149" actId="20577"/>
          <ac:graphicFrameMkLst>
            <pc:docMk/>
            <pc:sldMk cId="2080874278" sldId="259"/>
            <ac:graphicFrameMk id="6" creationId="{28158E15-1C34-8C8F-78C7-2FDC013853DC}"/>
          </ac:graphicFrameMkLst>
        </pc:graphicFrameChg>
      </pc:sldChg>
      <pc:sldChg chg="modSp mod">
        <pc:chgData name="Chris Steele" userId="2bfe9b69-0ab1-4518-8238-bc7ded26ab64" providerId="ADAL" clId="{62A0745A-2468-B046-B3A5-352E1BC4930A}" dt="2024-05-31T07:17:12.170" v="466" actId="20577"/>
        <pc:sldMkLst>
          <pc:docMk/>
          <pc:sldMk cId="3462179308" sldId="263"/>
        </pc:sldMkLst>
        <pc:spChg chg="mod">
          <ac:chgData name="Chris Steele" userId="2bfe9b69-0ab1-4518-8238-bc7ded26ab64" providerId="ADAL" clId="{62A0745A-2468-B046-B3A5-352E1BC4930A}" dt="2024-05-31T07:17:12.170" v="466" actId="20577"/>
          <ac:spMkLst>
            <pc:docMk/>
            <pc:sldMk cId="3462179308" sldId="263"/>
            <ac:spMk id="2" creationId="{85A31040-6C60-132B-665C-F276E484CDFA}"/>
          </ac:spMkLst>
        </pc:spChg>
      </pc:sldChg>
      <pc:sldChg chg="modAnim">
        <pc:chgData name="Chris Steele" userId="2bfe9b69-0ab1-4518-8238-bc7ded26ab64" providerId="ADAL" clId="{62A0745A-2468-B046-B3A5-352E1BC4930A}" dt="2024-05-31T06:25:59.148" v="1"/>
        <pc:sldMkLst>
          <pc:docMk/>
          <pc:sldMk cId="3157296566" sldId="271"/>
        </pc:sldMkLst>
      </pc:sldChg>
      <pc:sldChg chg="modSp mod">
        <pc:chgData name="Chris Steele" userId="2bfe9b69-0ab1-4518-8238-bc7ded26ab64" providerId="ADAL" clId="{62A0745A-2468-B046-B3A5-352E1BC4930A}" dt="2024-05-31T06:42:26.870" v="19" actId="20577"/>
        <pc:sldMkLst>
          <pc:docMk/>
          <pc:sldMk cId="4145535814" sldId="273"/>
        </pc:sldMkLst>
        <pc:spChg chg="mod">
          <ac:chgData name="Chris Steele" userId="2bfe9b69-0ab1-4518-8238-bc7ded26ab64" providerId="ADAL" clId="{62A0745A-2468-B046-B3A5-352E1BC4930A}" dt="2024-05-31T06:42:26.870" v="19" actId="20577"/>
          <ac:spMkLst>
            <pc:docMk/>
            <pc:sldMk cId="4145535814" sldId="273"/>
            <ac:spMk id="2" creationId="{5566CF7C-2790-5B6B-8284-55D8FC9D61CB}"/>
          </ac:spMkLst>
        </pc:spChg>
      </pc:sldChg>
      <pc:sldChg chg="modSp">
        <pc:chgData name="Chris Steele" userId="2bfe9b69-0ab1-4518-8238-bc7ded26ab64" providerId="ADAL" clId="{62A0745A-2468-B046-B3A5-352E1BC4930A}" dt="2024-05-31T06:50:34.679" v="35" actId="20577"/>
        <pc:sldMkLst>
          <pc:docMk/>
          <pc:sldMk cId="52670095" sldId="274"/>
        </pc:sldMkLst>
        <pc:graphicFrameChg chg="mod">
          <ac:chgData name="Chris Steele" userId="2bfe9b69-0ab1-4518-8238-bc7ded26ab64" providerId="ADAL" clId="{62A0745A-2468-B046-B3A5-352E1BC4930A}" dt="2024-05-31T06:50:34.679" v="35" actId="20577"/>
          <ac:graphicFrameMkLst>
            <pc:docMk/>
            <pc:sldMk cId="52670095" sldId="274"/>
            <ac:graphicFrameMk id="18" creationId="{D14589E4-537C-EB7E-63FF-4A6C812808A0}"/>
          </ac:graphicFrameMkLst>
        </pc:graphicFrameChg>
      </pc:sldChg>
      <pc:sldChg chg="ord">
        <pc:chgData name="Chris Steele" userId="2bfe9b69-0ab1-4518-8238-bc7ded26ab64" providerId="ADAL" clId="{62A0745A-2468-B046-B3A5-352E1BC4930A}" dt="2024-05-31T21:20:17.444" v="1382" actId="20578"/>
        <pc:sldMkLst>
          <pc:docMk/>
          <pc:sldMk cId="4125374627" sldId="275"/>
        </pc:sldMkLst>
      </pc:sldChg>
      <pc:sldChg chg="mod modShow">
        <pc:chgData name="Chris Steele" userId="2bfe9b69-0ab1-4518-8238-bc7ded26ab64" providerId="ADAL" clId="{62A0745A-2468-B046-B3A5-352E1BC4930A}" dt="2024-05-31T06:29:44.451" v="3" actId="729"/>
        <pc:sldMkLst>
          <pc:docMk/>
          <pc:sldMk cId="2923331176" sldId="285"/>
        </pc:sldMkLst>
      </pc:sldChg>
      <pc:sldChg chg="modSp mod">
        <pc:chgData name="Chris Steele" userId="2bfe9b69-0ab1-4518-8238-bc7ded26ab64" providerId="ADAL" clId="{62A0745A-2468-B046-B3A5-352E1BC4930A}" dt="2024-05-31T14:08:11.524" v="984" actId="20577"/>
        <pc:sldMkLst>
          <pc:docMk/>
          <pc:sldMk cId="2357320399" sldId="289"/>
        </pc:sldMkLst>
        <pc:spChg chg="mod">
          <ac:chgData name="Chris Steele" userId="2bfe9b69-0ab1-4518-8238-bc7ded26ab64" providerId="ADAL" clId="{62A0745A-2468-B046-B3A5-352E1BC4930A}" dt="2024-05-31T14:08:11.524" v="984" actId="20577"/>
          <ac:spMkLst>
            <pc:docMk/>
            <pc:sldMk cId="2357320399" sldId="289"/>
            <ac:spMk id="4" creationId="{00062724-6F92-5E40-4CCA-0391E1A27E72}"/>
          </ac:spMkLst>
        </pc:spChg>
      </pc:sldChg>
      <pc:sldChg chg="ord">
        <pc:chgData name="Chris Steele" userId="2bfe9b69-0ab1-4518-8238-bc7ded26ab64" providerId="ADAL" clId="{62A0745A-2468-B046-B3A5-352E1BC4930A}" dt="2024-05-31T06:34:19.439" v="4" actId="20578"/>
        <pc:sldMkLst>
          <pc:docMk/>
          <pc:sldMk cId="2926583660" sldId="290"/>
        </pc:sldMkLst>
      </pc:sldChg>
      <pc:sldChg chg="ord">
        <pc:chgData name="Chris Steele" userId="2bfe9b69-0ab1-4518-8238-bc7ded26ab64" providerId="ADAL" clId="{62A0745A-2468-B046-B3A5-352E1BC4930A}" dt="2024-05-31T06:52:53.435" v="36" actId="20578"/>
        <pc:sldMkLst>
          <pc:docMk/>
          <pc:sldMk cId="4243631121" sldId="293"/>
        </pc:sldMkLst>
      </pc:sldChg>
      <pc:sldChg chg="addSp delSp modSp add mod">
        <pc:chgData name="Chris Steele" userId="2bfe9b69-0ab1-4518-8238-bc7ded26ab64" providerId="ADAL" clId="{62A0745A-2468-B046-B3A5-352E1BC4930A}" dt="2024-05-31T13:49:13.924" v="829" actId="27614"/>
        <pc:sldMkLst>
          <pc:docMk/>
          <pc:sldMk cId="1340834362" sldId="294"/>
        </pc:sldMkLst>
        <pc:spChg chg="add del mod">
          <ac:chgData name="Chris Steele" userId="2bfe9b69-0ab1-4518-8238-bc7ded26ab64" providerId="ADAL" clId="{62A0745A-2468-B046-B3A5-352E1BC4930A}" dt="2024-05-31T13:49:11.476" v="828" actId="931"/>
          <ac:spMkLst>
            <pc:docMk/>
            <pc:sldMk cId="1340834362" sldId="294"/>
            <ac:spMk id="4" creationId="{FA961CC7-7402-5845-AA44-597AF78DAB0E}"/>
          </ac:spMkLst>
        </pc:spChg>
        <pc:picChg chg="add mod">
          <ac:chgData name="Chris Steele" userId="2bfe9b69-0ab1-4518-8238-bc7ded26ab64" providerId="ADAL" clId="{62A0745A-2468-B046-B3A5-352E1BC4930A}" dt="2024-05-31T13:49:13.924" v="829" actId="27614"/>
          <ac:picMkLst>
            <pc:docMk/>
            <pc:sldMk cId="1340834362" sldId="294"/>
            <ac:picMk id="6" creationId="{44F1100E-B6EE-05EC-9589-0BDD887E7562}"/>
          </ac:picMkLst>
        </pc:picChg>
        <pc:picChg chg="del">
          <ac:chgData name="Chris Steele" userId="2bfe9b69-0ab1-4518-8238-bc7ded26ab64" providerId="ADAL" clId="{62A0745A-2468-B046-B3A5-352E1BC4930A}" dt="2024-05-31T07:43:37.835" v="825" actId="478"/>
          <ac:picMkLst>
            <pc:docMk/>
            <pc:sldMk cId="1340834362" sldId="294"/>
            <ac:picMk id="9" creationId="{C5C56C1D-959E-A430-0B5F-BD53F3032AE8}"/>
          </ac:picMkLst>
        </pc:picChg>
        <pc:picChg chg="add mod">
          <ac:chgData name="Chris Steele" userId="2bfe9b69-0ab1-4518-8238-bc7ded26ab64" providerId="ADAL" clId="{62A0745A-2468-B046-B3A5-352E1BC4930A}" dt="2024-05-31T13:48:48.983" v="827"/>
          <ac:picMkLst>
            <pc:docMk/>
            <pc:sldMk cId="1340834362" sldId="294"/>
            <ac:picMk id="2050" creationId="{236AC45C-62FE-9D0C-02E3-A61D1B6938AC}"/>
          </ac:picMkLst>
        </pc:picChg>
      </pc:sldChg>
      <pc:sldChg chg="addSp modSp new mod modNotesTx">
        <pc:chgData name="Chris Steele" userId="2bfe9b69-0ab1-4518-8238-bc7ded26ab64" providerId="ADAL" clId="{62A0745A-2468-B046-B3A5-352E1BC4930A}" dt="2024-05-31T13:57:25.659" v="849"/>
        <pc:sldMkLst>
          <pc:docMk/>
          <pc:sldMk cId="1237047941" sldId="295"/>
        </pc:sldMkLst>
        <pc:spChg chg="mod">
          <ac:chgData name="Chris Steele" userId="2bfe9b69-0ab1-4518-8238-bc7ded26ab64" providerId="ADAL" clId="{62A0745A-2468-B046-B3A5-352E1BC4930A}" dt="2024-05-31T06:56:31.568" v="155" actId="20577"/>
          <ac:spMkLst>
            <pc:docMk/>
            <pc:sldMk cId="1237047941" sldId="295"/>
            <ac:spMk id="2" creationId="{469189AC-FDDC-7508-8270-772320CFCFD5}"/>
          </ac:spMkLst>
        </pc:spChg>
        <pc:spChg chg="mod">
          <ac:chgData name="Chris Steele" userId="2bfe9b69-0ab1-4518-8238-bc7ded26ab64" providerId="ADAL" clId="{62A0745A-2468-B046-B3A5-352E1BC4930A}" dt="2024-05-31T06:55:13.971" v="145" actId="20577"/>
          <ac:spMkLst>
            <pc:docMk/>
            <pc:sldMk cId="1237047941" sldId="295"/>
            <ac:spMk id="3" creationId="{43282D2A-C2AC-1676-E264-72636965DD3F}"/>
          </ac:spMkLst>
        </pc:spChg>
        <pc:picChg chg="add mod">
          <ac:chgData name="Chris Steele" userId="2bfe9b69-0ab1-4518-8238-bc7ded26ab64" providerId="ADAL" clId="{62A0745A-2468-B046-B3A5-352E1BC4930A}" dt="2024-05-31T13:57:15.086" v="848" actId="1076"/>
          <ac:picMkLst>
            <pc:docMk/>
            <pc:sldMk cId="1237047941" sldId="295"/>
            <ac:picMk id="3074" creationId="{8E3E6B9A-42A8-6470-B2B4-A5F6DE0D69BB}"/>
          </ac:picMkLst>
        </pc:picChg>
      </pc:sldChg>
      <pc:sldChg chg="addSp modSp new mod modNotesTx">
        <pc:chgData name="Chris Steele" userId="2bfe9b69-0ab1-4518-8238-bc7ded26ab64" providerId="ADAL" clId="{62A0745A-2468-B046-B3A5-352E1BC4930A}" dt="2024-05-31T14:22:42.403" v="1122"/>
        <pc:sldMkLst>
          <pc:docMk/>
          <pc:sldMk cId="3524831305" sldId="296"/>
        </pc:sldMkLst>
        <pc:spChg chg="mod">
          <ac:chgData name="Chris Steele" userId="2bfe9b69-0ab1-4518-8238-bc7ded26ab64" providerId="ADAL" clId="{62A0745A-2468-B046-B3A5-352E1BC4930A}" dt="2024-05-31T06:54:12.748" v="69" actId="20577"/>
          <ac:spMkLst>
            <pc:docMk/>
            <pc:sldMk cId="3524831305" sldId="296"/>
            <ac:spMk id="2" creationId="{E60DD83E-4DF8-B870-B0F7-A81A8508E96F}"/>
          </ac:spMkLst>
        </pc:spChg>
        <pc:spChg chg="mod">
          <ac:chgData name="Chris Steele" userId="2bfe9b69-0ab1-4518-8238-bc7ded26ab64" providerId="ADAL" clId="{62A0745A-2468-B046-B3A5-352E1BC4930A}" dt="2024-05-31T14:22:12.397" v="1119" actId="20577"/>
          <ac:spMkLst>
            <pc:docMk/>
            <pc:sldMk cId="3524831305" sldId="296"/>
            <ac:spMk id="3" creationId="{A9204C08-306C-6390-317F-4630F91A243C}"/>
          </ac:spMkLst>
        </pc:spChg>
        <pc:picChg chg="add mod">
          <ac:chgData name="Chris Steele" userId="2bfe9b69-0ab1-4518-8238-bc7ded26ab64" providerId="ADAL" clId="{62A0745A-2468-B046-B3A5-352E1BC4930A}" dt="2024-05-31T14:22:20.831" v="1121" actId="1076"/>
          <ac:picMkLst>
            <pc:docMk/>
            <pc:sldMk cId="3524831305" sldId="296"/>
            <ac:picMk id="5122" creationId="{6536D739-876A-3CCA-8CAC-8B60B6DEAA4F}"/>
          </ac:picMkLst>
        </pc:picChg>
      </pc:sldChg>
      <pc:sldChg chg="addSp delSp modSp new mod ord modNotesTx">
        <pc:chgData name="Chris Steele" userId="2bfe9b69-0ab1-4518-8238-bc7ded26ab64" providerId="ADAL" clId="{62A0745A-2468-B046-B3A5-352E1BC4930A}" dt="2024-05-31T07:19:15.669" v="507" actId="20577"/>
        <pc:sldMkLst>
          <pc:docMk/>
          <pc:sldMk cId="211136302" sldId="297"/>
        </pc:sldMkLst>
        <pc:spChg chg="mod">
          <ac:chgData name="Chris Steele" userId="2bfe9b69-0ab1-4518-8238-bc7ded26ab64" providerId="ADAL" clId="{62A0745A-2468-B046-B3A5-352E1BC4930A}" dt="2024-05-31T07:06:10.389" v="178" actId="20577"/>
          <ac:spMkLst>
            <pc:docMk/>
            <pc:sldMk cId="211136302" sldId="297"/>
            <ac:spMk id="2" creationId="{58D88E13-543B-362E-B57F-78F7CE370D82}"/>
          </ac:spMkLst>
        </pc:spChg>
        <pc:spChg chg="del">
          <ac:chgData name="Chris Steele" userId="2bfe9b69-0ab1-4518-8238-bc7ded26ab64" providerId="ADAL" clId="{62A0745A-2468-B046-B3A5-352E1BC4930A}" dt="2024-05-31T07:18:50.420" v="490"/>
          <ac:spMkLst>
            <pc:docMk/>
            <pc:sldMk cId="211136302" sldId="297"/>
            <ac:spMk id="3" creationId="{847B8363-EB74-76D8-9326-53C9C068857A}"/>
          </ac:spMkLst>
        </pc:spChg>
        <pc:picChg chg="add mod">
          <ac:chgData name="Chris Steele" userId="2bfe9b69-0ab1-4518-8238-bc7ded26ab64" providerId="ADAL" clId="{62A0745A-2468-B046-B3A5-352E1BC4930A}" dt="2024-05-31T07:19:03.056" v="492" actId="1076"/>
          <ac:picMkLst>
            <pc:docMk/>
            <pc:sldMk cId="211136302" sldId="297"/>
            <ac:picMk id="1026" creationId="{9E2FA71B-F581-DA0E-CE8B-94C4AD8DB1B7}"/>
          </ac:picMkLst>
        </pc:picChg>
      </pc:sldChg>
      <pc:sldChg chg="modSp new del mod">
        <pc:chgData name="Chris Steele" userId="2bfe9b69-0ab1-4518-8238-bc7ded26ab64" providerId="ADAL" clId="{62A0745A-2468-B046-B3A5-352E1BC4930A}" dt="2024-05-31T07:40:46.887" v="824" actId="2696"/>
        <pc:sldMkLst>
          <pc:docMk/>
          <pc:sldMk cId="3250565375" sldId="298"/>
        </pc:sldMkLst>
        <pc:spChg chg="mod">
          <ac:chgData name="Chris Steele" userId="2bfe9b69-0ab1-4518-8238-bc7ded26ab64" providerId="ADAL" clId="{62A0745A-2468-B046-B3A5-352E1BC4930A}" dt="2024-05-31T07:12:42.290" v="207" actId="20577"/>
          <ac:spMkLst>
            <pc:docMk/>
            <pc:sldMk cId="3250565375" sldId="298"/>
            <ac:spMk id="3" creationId="{DEA9EC6A-7D07-E8F1-F0D8-FC2D5D6ACA15}"/>
          </ac:spMkLst>
        </pc:spChg>
      </pc:sldChg>
      <pc:sldChg chg="modSp add mod">
        <pc:chgData name="Chris Steele" userId="2bfe9b69-0ab1-4518-8238-bc7ded26ab64" providerId="ADAL" clId="{62A0745A-2468-B046-B3A5-352E1BC4930A}" dt="2024-05-31T19:42:50.511" v="1326" actId="20577"/>
        <pc:sldMkLst>
          <pc:docMk/>
          <pc:sldMk cId="3640698469" sldId="299"/>
        </pc:sldMkLst>
        <pc:spChg chg="mod">
          <ac:chgData name="Chris Steele" userId="2bfe9b69-0ab1-4518-8238-bc7ded26ab64" providerId="ADAL" clId="{62A0745A-2468-B046-B3A5-352E1BC4930A}" dt="2024-05-31T07:14:05.700" v="226" actId="20577"/>
          <ac:spMkLst>
            <pc:docMk/>
            <pc:sldMk cId="3640698469" sldId="299"/>
            <ac:spMk id="2" creationId="{3556EAA3-F431-2D4D-6550-4B027438C8C4}"/>
          </ac:spMkLst>
        </pc:spChg>
        <pc:spChg chg="mod">
          <ac:chgData name="Chris Steele" userId="2bfe9b69-0ab1-4518-8238-bc7ded26ab64" providerId="ADAL" clId="{62A0745A-2468-B046-B3A5-352E1BC4930A}" dt="2024-05-31T19:42:50.511" v="1326" actId="20577"/>
          <ac:spMkLst>
            <pc:docMk/>
            <pc:sldMk cId="3640698469" sldId="299"/>
            <ac:spMk id="3" creationId="{B5EBD637-4939-1F5B-21A0-7B8B919A3E7F}"/>
          </ac:spMkLst>
        </pc:spChg>
      </pc:sldChg>
      <pc:sldChg chg="addSp delSp modSp new mod ord modShow modNotesTx">
        <pc:chgData name="Chris Steele" userId="2bfe9b69-0ab1-4518-8238-bc7ded26ab64" providerId="ADAL" clId="{62A0745A-2468-B046-B3A5-352E1BC4930A}" dt="2024-05-31T14:19:30.237" v="1092"/>
        <pc:sldMkLst>
          <pc:docMk/>
          <pc:sldMk cId="1276169525" sldId="300"/>
        </pc:sldMkLst>
        <pc:spChg chg="mod">
          <ac:chgData name="Chris Steele" userId="2bfe9b69-0ab1-4518-8238-bc7ded26ab64" providerId="ADAL" clId="{62A0745A-2468-B046-B3A5-352E1BC4930A}" dt="2024-05-31T07:26:07.619" v="599" actId="20577"/>
          <ac:spMkLst>
            <pc:docMk/>
            <pc:sldMk cId="1276169525" sldId="300"/>
            <ac:spMk id="2" creationId="{CC9884E3-E3D6-459F-F869-CA8C2EBEDC9D}"/>
          </ac:spMkLst>
        </pc:spChg>
        <pc:spChg chg="del mod">
          <ac:chgData name="Chris Steele" userId="2bfe9b69-0ab1-4518-8238-bc7ded26ab64" providerId="ADAL" clId="{62A0745A-2468-B046-B3A5-352E1BC4930A}" dt="2024-05-31T07:29:22.863" v="775" actId="1032"/>
          <ac:spMkLst>
            <pc:docMk/>
            <pc:sldMk cId="1276169525" sldId="300"/>
            <ac:spMk id="3" creationId="{C1EB2837-424E-E9F3-87B9-736992420598}"/>
          </ac:spMkLst>
        </pc:spChg>
        <pc:spChg chg="mod">
          <ac:chgData name="Chris Steele" userId="2bfe9b69-0ab1-4518-8238-bc7ded26ab64" providerId="ADAL" clId="{62A0745A-2468-B046-B3A5-352E1BC4930A}" dt="2024-05-31T07:35:40.897" v="823" actId="20577"/>
          <ac:spMkLst>
            <pc:docMk/>
            <pc:sldMk cId="1276169525" sldId="300"/>
            <ac:spMk id="4" creationId="{8A0576A8-8EFD-8829-3E73-49D306D81044}"/>
          </ac:spMkLst>
        </pc:spChg>
        <pc:graphicFrameChg chg="add del modGraphic">
          <ac:chgData name="Chris Steele" userId="2bfe9b69-0ab1-4518-8238-bc7ded26ab64" providerId="ADAL" clId="{62A0745A-2468-B046-B3A5-352E1BC4930A}" dt="2024-05-31T07:28:20.442" v="773" actId="1032"/>
          <ac:graphicFrameMkLst>
            <pc:docMk/>
            <pc:sldMk cId="1276169525" sldId="300"/>
            <ac:graphicFrameMk id="5" creationId="{45361DC3-1EA8-C146-36C0-8EFB06A5B0E3}"/>
          </ac:graphicFrameMkLst>
        </pc:graphicFrameChg>
        <pc:graphicFrameChg chg="add mod modGraphic">
          <ac:chgData name="Chris Steele" userId="2bfe9b69-0ab1-4518-8238-bc7ded26ab64" providerId="ADAL" clId="{62A0745A-2468-B046-B3A5-352E1BC4930A}" dt="2024-05-31T14:13:49.140" v="1063" actId="1076"/>
          <ac:graphicFrameMkLst>
            <pc:docMk/>
            <pc:sldMk cId="1276169525" sldId="300"/>
            <ac:graphicFrameMk id="6" creationId="{08432400-2DE8-C577-C2E4-588466DAEAC3}"/>
          </ac:graphicFrameMkLst>
        </pc:graphicFrameChg>
        <pc:picChg chg="add mod">
          <ac:chgData name="Chris Steele" userId="2bfe9b69-0ab1-4518-8238-bc7ded26ab64" providerId="ADAL" clId="{62A0745A-2468-B046-B3A5-352E1BC4930A}" dt="2024-05-31T14:13:49.140" v="1063" actId="1076"/>
          <ac:picMkLst>
            <pc:docMk/>
            <pc:sldMk cId="1276169525" sldId="300"/>
            <ac:picMk id="4098" creationId="{93121685-47D6-306E-E616-2F96936B70B8}"/>
          </ac:picMkLst>
        </pc:picChg>
        <pc:picChg chg="add mod">
          <ac:chgData name="Chris Steele" userId="2bfe9b69-0ab1-4518-8238-bc7ded26ab64" providerId="ADAL" clId="{62A0745A-2468-B046-B3A5-352E1BC4930A}" dt="2024-05-31T14:13:58.331" v="1067" actId="1076"/>
          <ac:picMkLst>
            <pc:docMk/>
            <pc:sldMk cId="1276169525" sldId="300"/>
            <ac:picMk id="4100" creationId="{BAD7F0D8-A046-FCFC-1D14-EF31D70E0FA3}"/>
          </ac:picMkLst>
        </pc:picChg>
      </pc:sldChg>
      <pc:sldChg chg="addSp delSp modSp new del mod modClrScheme chgLayout">
        <pc:chgData name="Chris Steele" userId="2bfe9b69-0ab1-4518-8238-bc7ded26ab64" providerId="ADAL" clId="{62A0745A-2468-B046-B3A5-352E1BC4930A}" dt="2024-05-31T07:22:55.095" v="508" actId="2696"/>
        <pc:sldMkLst>
          <pc:docMk/>
          <pc:sldMk cId="2351342807" sldId="300"/>
        </pc:sldMkLst>
        <pc:spChg chg="del mod ord">
          <ac:chgData name="Chris Steele" userId="2bfe9b69-0ab1-4518-8238-bc7ded26ab64" providerId="ADAL" clId="{62A0745A-2468-B046-B3A5-352E1BC4930A}" dt="2024-05-31T07:18:06.670" v="468" actId="700"/>
          <ac:spMkLst>
            <pc:docMk/>
            <pc:sldMk cId="2351342807" sldId="300"/>
            <ac:spMk id="2" creationId="{0AC7DC69-4270-4D58-4BF2-20CB11F834D8}"/>
          </ac:spMkLst>
        </pc:spChg>
        <pc:spChg chg="del mod ord">
          <ac:chgData name="Chris Steele" userId="2bfe9b69-0ab1-4518-8238-bc7ded26ab64" providerId="ADAL" clId="{62A0745A-2468-B046-B3A5-352E1BC4930A}" dt="2024-05-31T07:18:06.670" v="468" actId="700"/>
          <ac:spMkLst>
            <pc:docMk/>
            <pc:sldMk cId="2351342807" sldId="300"/>
            <ac:spMk id="3" creationId="{B0AD8C53-71E7-E140-745E-5F47C175C55C}"/>
          </ac:spMkLst>
        </pc:spChg>
        <pc:spChg chg="add mod ord">
          <ac:chgData name="Chris Steele" userId="2bfe9b69-0ab1-4518-8238-bc7ded26ab64" providerId="ADAL" clId="{62A0745A-2468-B046-B3A5-352E1BC4930A}" dt="2024-05-31T07:18:06.670" v="468" actId="700"/>
          <ac:spMkLst>
            <pc:docMk/>
            <pc:sldMk cId="2351342807" sldId="300"/>
            <ac:spMk id="4" creationId="{734F0E9C-ED1B-EBAE-5A2B-E6AFF7A3E7CB}"/>
          </ac:spMkLst>
        </pc:spChg>
        <pc:spChg chg="add mod ord">
          <ac:chgData name="Chris Steele" userId="2bfe9b69-0ab1-4518-8238-bc7ded26ab64" providerId="ADAL" clId="{62A0745A-2468-B046-B3A5-352E1BC4930A}" dt="2024-05-31T07:18:12.875" v="489" actId="20577"/>
          <ac:spMkLst>
            <pc:docMk/>
            <pc:sldMk cId="2351342807" sldId="300"/>
            <ac:spMk id="5" creationId="{F3B1DDC2-FB85-A6FE-0C23-1BEA39EF23A3}"/>
          </ac:spMkLst>
        </pc:spChg>
        <pc:spChg chg="add mod ord">
          <ac:chgData name="Chris Steele" userId="2bfe9b69-0ab1-4518-8238-bc7ded26ab64" providerId="ADAL" clId="{62A0745A-2468-B046-B3A5-352E1BC4930A}" dt="2024-05-31T07:18:06.670" v="468" actId="700"/>
          <ac:spMkLst>
            <pc:docMk/>
            <pc:sldMk cId="2351342807" sldId="300"/>
            <ac:spMk id="6" creationId="{208459C0-BF05-9C26-7EDE-BF1876A8CF61}"/>
          </ac:spMkLst>
        </pc:spChg>
      </pc:sldChg>
      <pc:sldChg chg="addSp delSp modSp new mod modClrScheme chgLayout">
        <pc:chgData name="Chris Steele" userId="2bfe9b69-0ab1-4518-8238-bc7ded26ab64" providerId="ADAL" clId="{62A0745A-2468-B046-B3A5-352E1BC4930A}" dt="2024-05-31T19:43:52.697" v="1329" actId="26606"/>
        <pc:sldMkLst>
          <pc:docMk/>
          <pc:sldMk cId="3888758013" sldId="301"/>
        </pc:sldMkLst>
        <pc:spChg chg="del mod ord">
          <ac:chgData name="Chris Steele" userId="2bfe9b69-0ab1-4518-8238-bc7ded26ab64" providerId="ADAL" clId="{62A0745A-2468-B046-B3A5-352E1BC4930A}" dt="2024-05-31T13:56:33.068" v="831" actId="700"/>
          <ac:spMkLst>
            <pc:docMk/>
            <pc:sldMk cId="3888758013" sldId="301"/>
            <ac:spMk id="2" creationId="{3D44F961-E79B-23D6-1C01-2208E69272D5}"/>
          </ac:spMkLst>
        </pc:spChg>
        <pc:spChg chg="del mod ord">
          <ac:chgData name="Chris Steele" userId="2bfe9b69-0ab1-4518-8238-bc7ded26ab64" providerId="ADAL" clId="{62A0745A-2468-B046-B3A5-352E1BC4930A}" dt="2024-05-31T13:56:33.068" v="831" actId="700"/>
          <ac:spMkLst>
            <pc:docMk/>
            <pc:sldMk cId="3888758013" sldId="301"/>
            <ac:spMk id="3" creationId="{BDEDFDCD-B758-AB1D-644E-64C77CF0BD5B}"/>
          </ac:spMkLst>
        </pc:spChg>
        <pc:spChg chg="add mod ord">
          <ac:chgData name="Chris Steele" userId="2bfe9b69-0ab1-4518-8238-bc7ded26ab64" providerId="ADAL" clId="{62A0745A-2468-B046-B3A5-352E1BC4930A}" dt="2024-05-31T19:43:52.697" v="1329" actId="26606"/>
          <ac:spMkLst>
            <pc:docMk/>
            <pc:sldMk cId="3888758013" sldId="301"/>
            <ac:spMk id="4" creationId="{0B4BDCCC-5B55-D026-29F8-3ACF3AE94438}"/>
          </ac:spMkLst>
        </pc:spChg>
        <pc:spChg chg="add del mod ord">
          <ac:chgData name="Chris Steele" userId="2bfe9b69-0ab1-4518-8238-bc7ded26ab64" providerId="ADAL" clId="{62A0745A-2468-B046-B3A5-352E1BC4930A}" dt="2024-05-31T14:25:10.028" v="1123"/>
          <ac:spMkLst>
            <pc:docMk/>
            <pc:sldMk cId="3888758013" sldId="301"/>
            <ac:spMk id="5" creationId="{BF18632F-D9DD-F210-08D4-87CA85A2E615}"/>
          </ac:spMkLst>
        </pc:spChg>
        <pc:spChg chg="add del mod ord">
          <ac:chgData name="Chris Steele" userId="2bfe9b69-0ab1-4518-8238-bc7ded26ab64" providerId="ADAL" clId="{62A0745A-2468-B046-B3A5-352E1BC4930A}" dt="2024-05-31T19:43:52.697" v="1329" actId="26606"/>
          <ac:spMkLst>
            <pc:docMk/>
            <pc:sldMk cId="3888758013" sldId="301"/>
            <ac:spMk id="6" creationId="{567B59B2-BE70-8626-D735-7230CA6BBABC}"/>
          </ac:spMkLst>
        </pc:spChg>
        <pc:picChg chg="add mod">
          <ac:chgData name="Chris Steele" userId="2bfe9b69-0ab1-4518-8238-bc7ded26ab64" providerId="ADAL" clId="{62A0745A-2468-B046-B3A5-352E1BC4930A}" dt="2024-05-31T19:43:52.697" v="1329" actId="26606"/>
          <ac:picMkLst>
            <pc:docMk/>
            <pc:sldMk cId="3888758013" sldId="301"/>
            <ac:picMk id="6146" creationId="{EF864346-8B12-21E1-FB98-96C141A47923}"/>
          </ac:picMkLst>
        </pc:picChg>
        <pc:picChg chg="add mod">
          <ac:chgData name="Chris Steele" userId="2bfe9b69-0ab1-4518-8238-bc7ded26ab64" providerId="ADAL" clId="{62A0745A-2468-B046-B3A5-352E1BC4930A}" dt="2024-05-31T19:43:52.697" v="1329" actId="26606"/>
          <ac:picMkLst>
            <pc:docMk/>
            <pc:sldMk cId="3888758013" sldId="301"/>
            <ac:picMk id="6148" creationId="{17FCFBF6-4F43-346F-1FD3-E0CA36E8C83D}"/>
          </ac:picMkLst>
        </pc:picChg>
      </pc:sldChg>
      <pc:sldChg chg="addSp delSp modSp add mod">
        <pc:chgData name="Chris Steele" userId="2bfe9b69-0ab1-4518-8238-bc7ded26ab64" providerId="ADAL" clId="{62A0745A-2468-B046-B3A5-352E1BC4930A}" dt="2024-05-31T14:26:48.070" v="1151" actId="1076"/>
        <pc:sldMkLst>
          <pc:docMk/>
          <pc:sldMk cId="3524424660" sldId="302"/>
        </pc:sldMkLst>
        <pc:spChg chg="mod">
          <ac:chgData name="Chris Steele" userId="2bfe9b69-0ab1-4518-8238-bc7ded26ab64" providerId="ADAL" clId="{62A0745A-2468-B046-B3A5-352E1BC4930A}" dt="2024-05-31T14:19:58.499" v="1109" actId="20577"/>
          <ac:spMkLst>
            <pc:docMk/>
            <pc:sldMk cId="3524424660" sldId="302"/>
            <ac:spMk id="2" creationId="{3CCC749C-7E32-B496-4C01-DA2535CF8EB0}"/>
          </ac:spMkLst>
        </pc:spChg>
        <pc:spChg chg="del">
          <ac:chgData name="Chris Steele" userId="2bfe9b69-0ab1-4518-8238-bc7ded26ab64" providerId="ADAL" clId="{62A0745A-2468-B046-B3A5-352E1BC4930A}" dt="2024-05-31T14:11:20.276" v="1026" actId="478"/>
          <ac:spMkLst>
            <pc:docMk/>
            <pc:sldMk cId="3524424660" sldId="302"/>
            <ac:spMk id="3" creationId="{6762BFC3-5AD4-2931-ECE2-D2FB1455F091}"/>
          </ac:spMkLst>
        </pc:spChg>
        <pc:graphicFrameChg chg="add mod">
          <ac:chgData name="Chris Steele" userId="2bfe9b69-0ab1-4518-8238-bc7ded26ab64" providerId="ADAL" clId="{62A0745A-2468-B046-B3A5-352E1BC4930A}" dt="2024-05-31T14:26:48.070" v="1151" actId="1076"/>
          <ac:graphicFrameMkLst>
            <pc:docMk/>
            <pc:sldMk cId="3524424660" sldId="302"/>
            <ac:graphicFrameMk id="4" creationId="{54BF9422-3211-4D4D-19D1-EAFAFF9FA1FA}"/>
          </ac:graphicFrameMkLst>
        </pc:graphicFrameChg>
        <pc:graphicFrameChg chg="mod">
          <ac:chgData name="Chris Steele" userId="2bfe9b69-0ab1-4518-8238-bc7ded26ab64" providerId="ADAL" clId="{62A0745A-2468-B046-B3A5-352E1BC4930A}" dt="2024-05-31T14:12:41.262" v="1038" actId="1076"/>
          <ac:graphicFrameMkLst>
            <pc:docMk/>
            <pc:sldMk cId="3524424660" sldId="302"/>
            <ac:graphicFrameMk id="6" creationId="{74427F1A-EC18-A949-DA1E-880B4E1C86B1}"/>
          </ac:graphicFrameMkLst>
        </pc:graphicFrameChg>
      </pc:sldChg>
      <pc:sldChg chg="add del">
        <pc:chgData name="Chris Steele" userId="2bfe9b69-0ab1-4518-8238-bc7ded26ab64" providerId="ADAL" clId="{62A0745A-2468-B046-B3A5-352E1BC4930A}" dt="2024-05-31T14:12:33.207" v="1037" actId="2696"/>
        <pc:sldMkLst>
          <pc:docMk/>
          <pc:sldMk cId="1445489694" sldId="303"/>
        </pc:sldMkLst>
      </pc:sldChg>
      <pc:sldChg chg="addSp delSp modSp new mod">
        <pc:chgData name="Chris Steele" userId="2bfe9b69-0ab1-4518-8238-bc7ded26ab64" providerId="ADAL" clId="{62A0745A-2468-B046-B3A5-352E1BC4930A}" dt="2024-05-31T19:41:43.407" v="1316" actId="26606"/>
        <pc:sldMkLst>
          <pc:docMk/>
          <pc:sldMk cId="2595713064" sldId="303"/>
        </pc:sldMkLst>
        <pc:spChg chg="mod">
          <ac:chgData name="Chris Steele" userId="2bfe9b69-0ab1-4518-8238-bc7ded26ab64" providerId="ADAL" clId="{62A0745A-2468-B046-B3A5-352E1BC4930A}" dt="2024-05-31T19:41:43.407" v="1316" actId="26606"/>
          <ac:spMkLst>
            <pc:docMk/>
            <pc:sldMk cId="2595713064" sldId="303"/>
            <ac:spMk id="2" creationId="{6243A36D-3811-40DB-C6BA-1FD613113059}"/>
          </ac:spMkLst>
        </pc:spChg>
        <pc:spChg chg="mod">
          <ac:chgData name="Chris Steele" userId="2bfe9b69-0ab1-4518-8238-bc7ded26ab64" providerId="ADAL" clId="{62A0745A-2468-B046-B3A5-352E1BC4930A}" dt="2024-05-31T19:41:43.407" v="1316" actId="26606"/>
          <ac:spMkLst>
            <pc:docMk/>
            <pc:sldMk cId="2595713064" sldId="303"/>
            <ac:spMk id="3" creationId="{4179A790-E114-BE6B-EA00-E4D8F0C8263E}"/>
          </ac:spMkLst>
        </pc:spChg>
        <pc:spChg chg="del">
          <ac:chgData name="Chris Steele" userId="2bfe9b69-0ab1-4518-8238-bc7ded26ab64" providerId="ADAL" clId="{62A0745A-2468-B046-B3A5-352E1BC4930A}" dt="2024-05-31T19:41:43.407" v="1316" actId="26606"/>
          <ac:spMkLst>
            <pc:docMk/>
            <pc:sldMk cId="2595713064" sldId="303"/>
            <ac:spMk id="4" creationId="{DF4C4524-FD1B-28DF-47BA-0C7B658DEF85}"/>
          </ac:spMkLst>
        </pc:spChg>
        <pc:picChg chg="add">
          <ac:chgData name="Chris Steele" userId="2bfe9b69-0ab1-4518-8238-bc7ded26ab64" providerId="ADAL" clId="{62A0745A-2468-B046-B3A5-352E1BC4930A}" dt="2024-05-31T19:41:43.407" v="1316" actId="26606"/>
          <ac:picMkLst>
            <pc:docMk/>
            <pc:sldMk cId="2595713064" sldId="303"/>
            <ac:picMk id="6" creationId="{9E59D054-8C67-3F52-1D2F-75AA1E4589C3}"/>
          </ac:picMkLst>
        </pc:picChg>
      </pc:sldChg>
      <pc:sldChg chg="addSp delSp modSp new mod ord modNotesTx">
        <pc:chgData name="Chris Steele" userId="2bfe9b69-0ab1-4518-8238-bc7ded26ab64" providerId="ADAL" clId="{62A0745A-2468-B046-B3A5-352E1BC4930A}" dt="2024-05-31T21:19:57.200" v="1381" actId="1076"/>
        <pc:sldMkLst>
          <pc:docMk/>
          <pc:sldMk cId="3415932380" sldId="304"/>
        </pc:sldMkLst>
        <pc:spChg chg="mod">
          <ac:chgData name="Chris Steele" userId="2bfe9b69-0ab1-4518-8238-bc7ded26ab64" providerId="ADAL" clId="{62A0745A-2468-B046-B3A5-352E1BC4930A}" dt="2024-05-31T21:16:27.893" v="1374" actId="20577"/>
          <ac:spMkLst>
            <pc:docMk/>
            <pc:sldMk cId="3415932380" sldId="304"/>
            <ac:spMk id="2" creationId="{A26B32C1-4925-BBDD-1CD4-E0174DA3B40A}"/>
          </ac:spMkLst>
        </pc:spChg>
        <pc:spChg chg="del">
          <ac:chgData name="Chris Steele" userId="2bfe9b69-0ab1-4518-8238-bc7ded26ab64" providerId="ADAL" clId="{62A0745A-2468-B046-B3A5-352E1BC4930A}" dt="2024-05-31T21:16:00.349" v="1331"/>
          <ac:spMkLst>
            <pc:docMk/>
            <pc:sldMk cId="3415932380" sldId="304"/>
            <ac:spMk id="3" creationId="{A9540177-9036-4276-12EF-4A58FF98E1D0}"/>
          </ac:spMkLst>
        </pc:spChg>
        <pc:picChg chg="add mod">
          <ac:chgData name="Chris Steele" userId="2bfe9b69-0ab1-4518-8238-bc7ded26ab64" providerId="ADAL" clId="{62A0745A-2468-B046-B3A5-352E1BC4930A}" dt="2024-05-31T21:19:57.200" v="1381" actId="1076"/>
          <ac:picMkLst>
            <pc:docMk/>
            <pc:sldMk cId="3415932380" sldId="304"/>
            <ac:picMk id="7170" creationId="{F1A12046-F27E-EA46-1F16-2F72FBE83A8D}"/>
          </ac:picMkLst>
        </pc:picChg>
        <pc:picChg chg="add mod">
          <ac:chgData name="Chris Steele" userId="2bfe9b69-0ab1-4518-8238-bc7ded26ab64" providerId="ADAL" clId="{62A0745A-2468-B046-B3A5-352E1BC4930A}" dt="2024-05-31T21:18:48.898" v="1377" actId="1076"/>
          <ac:picMkLst>
            <pc:docMk/>
            <pc:sldMk cId="3415932380" sldId="304"/>
            <ac:picMk id="7172" creationId="{9E54FF91-5993-9E34-2015-087226275DEE}"/>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59.png"/><Relationship Id="rId7" Type="http://schemas.openxmlformats.org/officeDocument/2006/relationships/image" Target="../media/image35.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62.svg"/><Relationship Id="rId4" Type="http://schemas.openxmlformats.org/officeDocument/2006/relationships/image" Target="../media/image60.svg"/><Relationship Id="rId9" Type="http://schemas.openxmlformats.org/officeDocument/2006/relationships/image" Target="../media/image61.pn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21.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59.png"/><Relationship Id="rId7" Type="http://schemas.openxmlformats.org/officeDocument/2006/relationships/image" Target="../media/image35.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62.svg"/><Relationship Id="rId4" Type="http://schemas.openxmlformats.org/officeDocument/2006/relationships/image" Target="../media/image60.svg"/><Relationship Id="rId9"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21.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DA89B8-2645-4B65-B408-9F800FBFF5B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228503-C5F6-4C1D-A890-9D309EE7031F}">
      <dgm:prSet/>
      <dgm:spPr/>
      <dgm:t>
        <a:bodyPr/>
        <a:lstStyle/>
        <a:p>
          <a:pPr>
            <a:lnSpc>
              <a:spcPct val="100000"/>
            </a:lnSpc>
          </a:pPr>
          <a:r>
            <a:rPr lang="en-US"/>
            <a:t>Understanding Application Modernization</a:t>
          </a:r>
        </a:p>
      </dgm:t>
    </dgm:pt>
    <dgm:pt modelId="{AACDA539-E0C1-4D7D-A43B-E88E5D21D15D}" type="parTrans" cxnId="{03866139-3205-48E1-BC93-29E5F938D1BF}">
      <dgm:prSet/>
      <dgm:spPr/>
      <dgm:t>
        <a:bodyPr/>
        <a:lstStyle/>
        <a:p>
          <a:endParaRPr lang="en-US"/>
        </a:p>
      </dgm:t>
    </dgm:pt>
    <dgm:pt modelId="{196B86FA-9BB2-43AC-BB21-22B05439A9FF}" type="sibTrans" cxnId="{03866139-3205-48E1-BC93-29E5F938D1BF}">
      <dgm:prSet/>
      <dgm:spPr/>
      <dgm:t>
        <a:bodyPr/>
        <a:lstStyle/>
        <a:p>
          <a:endParaRPr lang="en-US"/>
        </a:p>
      </dgm:t>
    </dgm:pt>
    <dgm:pt modelId="{75D60580-DBFD-4655-8DED-6C9EB4C6A9A4}">
      <dgm:prSet/>
      <dgm:spPr/>
      <dgm:t>
        <a:bodyPr/>
        <a:lstStyle/>
        <a:p>
          <a:pPr>
            <a:lnSpc>
              <a:spcPct val="100000"/>
            </a:lnSpc>
          </a:pPr>
          <a:r>
            <a:rPr lang="en-US"/>
            <a:t>Challenges of Legacy Applications</a:t>
          </a:r>
        </a:p>
      </dgm:t>
    </dgm:pt>
    <dgm:pt modelId="{3E423FED-0400-41CF-BB19-986C6DAF52E5}" type="parTrans" cxnId="{3122775D-43D1-4F47-BF3B-0769CF68992A}">
      <dgm:prSet/>
      <dgm:spPr/>
      <dgm:t>
        <a:bodyPr/>
        <a:lstStyle/>
        <a:p>
          <a:endParaRPr lang="en-US"/>
        </a:p>
      </dgm:t>
    </dgm:pt>
    <dgm:pt modelId="{CEE10011-77D3-4898-82ED-B13CB95EB12F}" type="sibTrans" cxnId="{3122775D-43D1-4F47-BF3B-0769CF68992A}">
      <dgm:prSet/>
      <dgm:spPr/>
      <dgm:t>
        <a:bodyPr/>
        <a:lstStyle/>
        <a:p>
          <a:endParaRPr lang="en-US"/>
        </a:p>
      </dgm:t>
    </dgm:pt>
    <dgm:pt modelId="{E3AAF791-11C1-4A6A-B199-107052089057}">
      <dgm:prSet/>
      <dgm:spPr/>
      <dgm:t>
        <a:bodyPr/>
        <a:lstStyle/>
        <a:p>
          <a:pPr>
            <a:lnSpc>
              <a:spcPct val="100000"/>
            </a:lnSpc>
          </a:pPr>
          <a:r>
            <a:rPr lang="en-US"/>
            <a:t>Modernization Strategies</a:t>
          </a:r>
        </a:p>
      </dgm:t>
    </dgm:pt>
    <dgm:pt modelId="{06467A3B-FF5B-4AE8-BAE8-686FA29365DE}" type="parTrans" cxnId="{E4836813-B6B8-414A-A4B2-039D9CCBBCCF}">
      <dgm:prSet/>
      <dgm:spPr/>
      <dgm:t>
        <a:bodyPr/>
        <a:lstStyle/>
        <a:p>
          <a:endParaRPr lang="en-US"/>
        </a:p>
      </dgm:t>
    </dgm:pt>
    <dgm:pt modelId="{5F16E8FA-C11E-4105-999E-68CB86823DB3}" type="sibTrans" cxnId="{E4836813-B6B8-414A-A4B2-039D9CCBBCCF}">
      <dgm:prSet/>
      <dgm:spPr/>
      <dgm:t>
        <a:bodyPr/>
        <a:lstStyle/>
        <a:p>
          <a:endParaRPr lang="en-US"/>
        </a:p>
      </dgm:t>
    </dgm:pt>
    <dgm:pt modelId="{0779ECE4-2413-47B5-8C4D-93392A365254}">
      <dgm:prSet/>
      <dgm:spPr/>
      <dgm:t>
        <a:bodyPr/>
        <a:lstStyle/>
        <a:p>
          <a:pPr>
            <a:lnSpc>
              <a:spcPct val="100000"/>
            </a:lnSpc>
          </a:pPr>
          <a:r>
            <a:rPr lang="en-US" dirty="0"/>
            <a:t>Getting Started</a:t>
          </a:r>
        </a:p>
      </dgm:t>
    </dgm:pt>
    <dgm:pt modelId="{6C705748-DFC7-42F1-B7CF-433FF4495E5A}" type="parTrans" cxnId="{B39A33D7-0946-4A91-9670-F633140822C7}">
      <dgm:prSet/>
      <dgm:spPr/>
      <dgm:t>
        <a:bodyPr/>
        <a:lstStyle/>
        <a:p>
          <a:endParaRPr lang="en-US"/>
        </a:p>
      </dgm:t>
    </dgm:pt>
    <dgm:pt modelId="{76105728-7B13-47FE-B967-5101EF420F81}" type="sibTrans" cxnId="{B39A33D7-0946-4A91-9670-F633140822C7}">
      <dgm:prSet/>
      <dgm:spPr/>
      <dgm:t>
        <a:bodyPr/>
        <a:lstStyle/>
        <a:p>
          <a:endParaRPr lang="en-US"/>
        </a:p>
      </dgm:t>
    </dgm:pt>
    <dgm:pt modelId="{89143D37-7181-4996-8F45-E739709FE2BD}">
      <dgm:prSet/>
      <dgm:spPr/>
      <dgm:t>
        <a:bodyPr/>
        <a:lstStyle/>
        <a:p>
          <a:pPr>
            <a:lnSpc>
              <a:spcPct val="100000"/>
            </a:lnSpc>
          </a:pPr>
          <a:r>
            <a:rPr lang="en-US"/>
            <a:t>Closing</a:t>
          </a:r>
        </a:p>
      </dgm:t>
    </dgm:pt>
    <dgm:pt modelId="{B70054D2-2F33-4962-8442-159E7E02492D}" type="parTrans" cxnId="{2718668E-14A6-4329-AFE4-50C05D3572E6}">
      <dgm:prSet/>
      <dgm:spPr/>
      <dgm:t>
        <a:bodyPr/>
        <a:lstStyle/>
        <a:p>
          <a:endParaRPr lang="en-US"/>
        </a:p>
      </dgm:t>
    </dgm:pt>
    <dgm:pt modelId="{91ADA519-2E14-49E0-BC77-9FEFC0686FC4}" type="sibTrans" cxnId="{2718668E-14A6-4329-AFE4-50C05D3572E6}">
      <dgm:prSet/>
      <dgm:spPr/>
      <dgm:t>
        <a:bodyPr/>
        <a:lstStyle/>
        <a:p>
          <a:endParaRPr lang="en-US"/>
        </a:p>
      </dgm:t>
    </dgm:pt>
    <dgm:pt modelId="{60AA6B90-F94E-4270-B1B6-03662EDF2C29}" type="pres">
      <dgm:prSet presAssocID="{DEDA89B8-2645-4B65-B408-9F800FBFF5B5}" presName="root" presStyleCnt="0">
        <dgm:presLayoutVars>
          <dgm:dir/>
          <dgm:resizeHandles val="exact"/>
        </dgm:presLayoutVars>
      </dgm:prSet>
      <dgm:spPr/>
    </dgm:pt>
    <dgm:pt modelId="{0FA9E5CD-40B6-40D4-B1E6-6F33BBACF174}" type="pres">
      <dgm:prSet presAssocID="{ED228503-C5F6-4C1D-A890-9D309EE7031F}" presName="compNode" presStyleCnt="0"/>
      <dgm:spPr/>
    </dgm:pt>
    <dgm:pt modelId="{BC706439-F843-45C2-A149-EC3A664C12A5}" type="pres">
      <dgm:prSet presAssocID="{ED228503-C5F6-4C1D-A890-9D309EE7031F}" presName="bgRect" presStyleLbl="bgShp" presStyleIdx="0" presStyleCnt="5"/>
      <dgm:spPr/>
    </dgm:pt>
    <dgm:pt modelId="{A9F3F2DF-CBD4-4E4D-942D-C7F065DD994B}" type="pres">
      <dgm:prSet presAssocID="{ED228503-C5F6-4C1D-A890-9D309EE703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ducation"/>
        </a:ext>
      </dgm:extLst>
    </dgm:pt>
    <dgm:pt modelId="{B4BC666B-B95A-47F6-AAC4-5FA4D7F17758}" type="pres">
      <dgm:prSet presAssocID="{ED228503-C5F6-4C1D-A890-9D309EE7031F}" presName="spaceRect" presStyleCnt="0"/>
      <dgm:spPr/>
    </dgm:pt>
    <dgm:pt modelId="{6CC3036C-5B6F-4B85-8741-875041638A65}" type="pres">
      <dgm:prSet presAssocID="{ED228503-C5F6-4C1D-A890-9D309EE7031F}" presName="parTx" presStyleLbl="revTx" presStyleIdx="0" presStyleCnt="5">
        <dgm:presLayoutVars>
          <dgm:chMax val="0"/>
          <dgm:chPref val="0"/>
        </dgm:presLayoutVars>
      </dgm:prSet>
      <dgm:spPr/>
    </dgm:pt>
    <dgm:pt modelId="{04EC6209-C3B9-41D4-A876-FE7AB58388D3}" type="pres">
      <dgm:prSet presAssocID="{196B86FA-9BB2-43AC-BB21-22B05439A9FF}" presName="sibTrans" presStyleCnt="0"/>
      <dgm:spPr/>
    </dgm:pt>
    <dgm:pt modelId="{086B751E-5D0A-4F64-B8A2-2FD0CC6FC302}" type="pres">
      <dgm:prSet presAssocID="{75D60580-DBFD-4655-8DED-6C9EB4C6A9A4}" presName="compNode" presStyleCnt="0"/>
      <dgm:spPr/>
    </dgm:pt>
    <dgm:pt modelId="{0C45723B-D523-4250-BFB5-616BA3337C9C}" type="pres">
      <dgm:prSet presAssocID="{75D60580-DBFD-4655-8DED-6C9EB4C6A9A4}" presName="bgRect" presStyleLbl="bgShp" presStyleIdx="1" presStyleCnt="5"/>
      <dgm:spPr/>
    </dgm:pt>
    <dgm:pt modelId="{C28DA9DB-922A-43BB-9B00-E426987E620C}" type="pres">
      <dgm:prSet presAssocID="{75D60580-DBFD-4655-8DED-6C9EB4C6A9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C"/>
        </a:ext>
      </dgm:extLst>
    </dgm:pt>
    <dgm:pt modelId="{96005D04-F7F6-4C47-8F59-39EBA781E2E5}" type="pres">
      <dgm:prSet presAssocID="{75D60580-DBFD-4655-8DED-6C9EB4C6A9A4}" presName="spaceRect" presStyleCnt="0"/>
      <dgm:spPr/>
    </dgm:pt>
    <dgm:pt modelId="{D9510945-EC8C-499C-9938-F2E5627C08CF}" type="pres">
      <dgm:prSet presAssocID="{75D60580-DBFD-4655-8DED-6C9EB4C6A9A4}" presName="parTx" presStyleLbl="revTx" presStyleIdx="1" presStyleCnt="5">
        <dgm:presLayoutVars>
          <dgm:chMax val="0"/>
          <dgm:chPref val="0"/>
        </dgm:presLayoutVars>
      </dgm:prSet>
      <dgm:spPr/>
    </dgm:pt>
    <dgm:pt modelId="{864997AF-CBAA-4209-95B9-A72D18A041C5}" type="pres">
      <dgm:prSet presAssocID="{CEE10011-77D3-4898-82ED-B13CB95EB12F}" presName="sibTrans" presStyleCnt="0"/>
      <dgm:spPr/>
    </dgm:pt>
    <dgm:pt modelId="{8B078B75-EC42-4511-9E15-917EC8011E10}" type="pres">
      <dgm:prSet presAssocID="{E3AAF791-11C1-4A6A-B199-107052089057}" presName="compNode" presStyleCnt="0"/>
      <dgm:spPr/>
    </dgm:pt>
    <dgm:pt modelId="{6FD1D2A9-290D-4516-BB67-5610BBE975E9}" type="pres">
      <dgm:prSet presAssocID="{E3AAF791-11C1-4A6A-B199-107052089057}" presName="bgRect" presStyleLbl="bgShp" presStyleIdx="2" presStyleCnt="5"/>
      <dgm:spPr/>
    </dgm:pt>
    <dgm:pt modelId="{22088E49-30F9-4D11-8E67-1E1ED3A2A85D}" type="pres">
      <dgm:prSet presAssocID="{E3AAF791-11C1-4A6A-B199-10705208905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Secure"/>
        </a:ext>
      </dgm:extLst>
    </dgm:pt>
    <dgm:pt modelId="{B4813817-450C-414D-AACF-5832C549D96D}" type="pres">
      <dgm:prSet presAssocID="{E3AAF791-11C1-4A6A-B199-107052089057}" presName="spaceRect" presStyleCnt="0"/>
      <dgm:spPr/>
    </dgm:pt>
    <dgm:pt modelId="{8BBF62B2-93EA-478B-A9B3-7FBD71B6B191}" type="pres">
      <dgm:prSet presAssocID="{E3AAF791-11C1-4A6A-B199-107052089057}" presName="parTx" presStyleLbl="revTx" presStyleIdx="2" presStyleCnt="5">
        <dgm:presLayoutVars>
          <dgm:chMax val="0"/>
          <dgm:chPref val="0"/>
        </dgm:presLayoutVars>
      </dgm:prSet>
      <dgm:spPr/>
    </dgm:pt>
    <dgm:pt modelId="{0BA062F7-2325-46BF-8D50-AB68BDB86EAB}" type="pres">
      <dgm:prSet presAssocID="{5F16E8FA-C11E-4105-999E-68CB86823DB3}" presName="sibTrans" presStyleCnt="0"/>
      <dgm:spPr/>
    </dgm:pt>
    <dgm:pt modelId="{321309BA-DDCC-4CCE-BE81-E86F36FBFCFF}" type="pres">
      <dgm:prSet presAssocID="{0779ECE4-2413-47B5-8C4D-93392A365254}" presName="compNode" presStyleCnt="0"/>
      <dgm:spPr/>
    </dgm:pt>
    <dgm:pt modelId="{DCD1E5A3-057A-4433-AC63-FB4CEEB2FAF4}" type="pres">
      <dgm:prSet presAssocID="{0779ECE4-2413-47B5-8C4D-93392A365254}" presName="bgRect" presStyleLbl="bgShp" presStyleIdx="3" presStyleCnt="5"/>
      <dgm:spPr/>
    </dgm:pt>
    <dgm:pt modelId="{3AC09659-43C7-4B8E-9892-86F91324B853}" type="pres">
      <dgm:prSet presAssocID="{0779ECE4-2413-47B5-8C4D-93392A3652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ophy"/>
        </a:ext>
      </dgm:extLst>
    </dgm:pt>
    <dgm:pt modelId="{C08D9A76-AC74-404B-B795-6B377F05AAAD}" type="pres">
      <dgm:prSet presAssocID="{0779ECE4-2413-47B5-8C4D-93392A365254}" presName="spaceRect" presStyleCnt="0"/>
      <dgm:spPr/>
    </dgm:pt>
    <dgm:pt modelId="{DED40412-6965-470E-8545-6AB85D7D4195}" type="pres">
      <dgm:prSet presAssocID="{0779ECE4-2413-47B5-8C4D-93392A365254}" presName="parTx" presStyleLbl="revTx" presStyleIdx="3" presStyleCnt="5">
        <dgm:presLayoutVars>
          <dgm:chMax val="0"/>
          <dgm:chPref val="0"/>
        </dgm:presLayoutVars>
      </dgm:prSet>
      <dgm:spPr/>
    </dgm:pt>
    <dgm:pt modelId="{B5E331B1-0C1B-4876-AA4B-10F3B3C1F784}" type="pres">
      <dgm:prSet presAssocID="{76105728-7B13-47FE-B967-5101EF420F81}" presName="sibTrans" presStyleCnt="0"/>
      <dgm:spPr/>
    </dgm:pt>
    <dgm:pt modelId="{101EB53F-B468-4133-83A2-4FB2419936F9}" type="pres">
      <dgm:prSet presAssocID="{89143D37-7181-4996-8F45-E739709FE2BD}" presName="compNode" presStyleCnt="0"/>
      <dgm:spPr/>
    </dgm:pt>
    <dgm:pt modelId="{A965C60D-6135-4FAE-827B-BE3636E0D71B}" type="pres">
      <dgm:prSet presAssocID="{89143D37-7181-4996-8F45-E739709FE2BD}" presName="bgRect" presStyleLbl="bgShp" presStyleIdx="4" presStyleCnt="5"/>
      <dgm:spPr/>
    </dgm:pt>
    <dgm:pt modelId="{EF699ADF-9852-4746-AAE1-7BD59528C98C}" type="pres">
      <dgm:prSet presAssocID="{89143D37-7181-4996-8F45-E739709FE2B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ght Double Quote"/>
        </a:ext>
      </dgm:extLst>
    </dgm:pt>
    <dgm:pt modelId="{23478B0B-9018-4A3A-838B-383B4E7F020E}" type="pres">
      <dgm:prSet presAssocID="{89143D37-7181-4996-8F45-E739709FE2BD}" presName="spaceRect" presStyleCnt="0"/>
      <dgm:spPr/>
    </dgm:pt>
    <dgm:pt modelId="{CCB2F314-01CA-4A20-ABE4-93296765C047}" type="pres">
      <dgm:prSet presAssocID="{89143D37-7181-4996-8F45-E739709FE2BD}" presName="parTx" presStyleLbl="revTx" presStyleIdx="4" presStyleCnt="5">
        <dgm:presLayoutVars>
          <dgm:chMax val="0"/>
          <dgm:chPref val="0"/>
        </dgm:presLayoutVars>
      </dgm:prSet>
      <dgm:spPr/>
    </dgm:pt>
  </dgm:ptLst>
  <dgm:cxnLst>
    <dgm:cxn modelId="{E4836813-B6B8-414A-A4B2-039D9CCBBCCF}" srcId="{DEDA89B8-2645-4B65-B408-9F800FBFF5B5}" destId="{E3AAF791-11C1-4A6A-B199-107052089057}" srcOrd="2" destOrd="0" parTransId="{06467A3B-FF5B-4AE8-BAE8-686FA29365DE}" sibTransId="{5F16E8FA-C11E-4105-999E-68CB86823DB3}"/>
    <dgm:cxn modelId="{18972B27-CE97-460C-8F88-1B330C129362}" type="presOf" srcId="{89143D37-7181-4996-8F45-E739709FE2BD}" destId="{CCB2F314-01CA-4A20-ABE4-93296765C047}" srcOrd="0" destOrd="0" presId="urn:microsoft.com/office/officeart/2018/2/layout/IconVerticalSolidList"/>
    <dgm:cxn modelId="{03866139-3205-48E1-BC93-29E5F938D1BF}" srcId="{DEDA89B8-2645-4B65-B408-9F800FBFF5B5}" destId="{ED228503-C5F6-4C1D-A890-9D309EE7031F}" srcOrd="0" destOrd="0" parTransId="{AACDA539-E0C1-4D7D-A43B-E88E5D21D15D}" sibTransId="{196B86FA-9BB2-43AC-BB21-22B05439A9FF}"/>
    <dgm:cxn modelId="{DC6EBB47-4736-4744-BA1F-462A21CE9D21}" type="presOf" srcId="{E3AAF791-11C1-4A6A-B199-107052089057}" destId="{8BBF62B2-93EA-478B-A9B3-7FBD71B6B191}" srcOrd="0" destOrd="0" presId="urn:microsoft.com/office/officeart/2018/2/layout/IconVerticalSolidList"/>
    <dgm:cxn modelId="{3122775D-43D1-4F47-BF3B-0769CF68992A}" srcId="{DEDA89B8-2645-4B65-B408-9F800FBFF5B5}" destId="{75D60580-DBFD-4655-8DED-6C9EB4C6A9A4}" srcOrd="1" destOrd="0" parTransId="{3E423FED-0400-41CF-BB19-986C6DAF52E5}" sibTransId="{CEE10011-77D3-4898-82ED-B13CB95EB12F}"/>
    <dgm:cxn modelId="{94B44084-E8AD-4CB1-B935-9BA4C5236643}" type="presOf" srcId="{75D60580-DBFD-4655-8DED-6C9EB4C6A9A4}" destId="{D9510945-EC8C-499C-9938-F2E5627C08CF}" srcOrd="0" destOrd="0" presId="urn:microsoft.com/office/officeart/2018/2/layout/IconVerticalSolidList"/>
    <dgm:cxn modelId="{3414FA87-7EC7-455F-AC0C-DC23EBB43481}" type="presOf" srcId="{ED228503-C5F6-4C1D-A890-9D309EE7031F}" destId="{6CC3036C-5B6F-4B85-8741-875041638A65}" srcOrd="0" destOrd="0" presId="urn:microsoft.com/office/officeart/2018/2/layout/IconVerticalSolidList"/>
    <dgm:cxn modelId="{2718668E-14A6-4329-AFE4-50C05D3572E6}" srcId="{DEDA89B8-2645-4B65-B408-9F800FBFF5B5}" destId="{89143D37-7181-4996-8F45-E739709FE2BD}" srcOrd="4" destOrd="0" parTransId="{B70054D2-2F33-4962-8442-159E7E02492D}" sibTransId="{91ADA519-2E14-49E0-BC77-9FEFC0686FC4}"/>
    <dgm:cxn modelId="{D6891391-109C-463F-83CD-98BD3182EDAE}" type="presOf" srcId="{DEDA89B8-2645-4B65-B408-9F800FBFF5B5}" destId="{60AA6B90-F94E-4270-B1B6-03662EDF2C29}" srcOrd="0" destOrd="0" presId="urn:microsoft.com/office/officeart/2018/2/layout/IconVerticalSolidList"/>
    <dgm:cxn modelId="{6395B2C2-8136-4FE2-A88A-5EB7DBEE1BC3}" type="presOf" srcId="{0779ECE4-2413-47B5-8C4D-93392A365254}" destId="{DED40412-6965-470E-8545-6AB85D7D4195}" srcOrd="0" destOrd="0" presId="urn:microsoft.com/office/officeart/2018/2/layout/IconVerticalSolidList"/>
    <dgm:cxn modelId="{B39A33D7-0946-4A91-9670-F633140822C7}" srcId="{DEDA89B8-2645-4B65-B408-9F800FBFF5B5}" destId="{0779ECE4-2413-47B5-8C4D-93392A365254}" srcOrd="3" destOrd="0" parTransId="{6C705748-DFC7-42F1-B7CF-433FF4495E5A}" sibTransId="{76105728-7B13-47FE-B967-5101EF420F81}"/>
    <dgm:cxn modelId="{563CBA39-D42F-4ACC-ADC0-91FC11A782D4}" type="presParOf" srcId="{60AA6B90-F94E-4270-B1B6-03662EDF2C29}" destId="{0FA9E5CD-40B6-40D4-B1E6-6F33BBACF174}" srcOrd="0" destOrd="0" presId="urn:microsoft.com/office/officeart/2018/2/layout/IconVerticalSolidList"/>
    <dgm:cxn modelId="{6DB133E8-C851-4D5E-9D50-CDCE8BD866CA}" type="presParOf" srcId="{0FA9E5CD-40B6-40D4-B1E6-6F33BBACF174}" destId="{BC706439-F843-45C2-A149-EC3A664C12A5}" srcOrd="0" destOrd="0" presId="urn:microsoft.com/office/officeart/2018/2/layout/IconVerticalSolidList"/>
    <dgm:cxn modelId="{F145C9EB-9073-451B-89E7-BFBC6CD4B1BE}" type="presParOf" srcId="{0FA9E5CD-40B6-40D4-B1E6-6F33BBACF174}" destId="{A9F3F2DF-CBD4-4E4D-942D-C7F065DD994B}" srcOrd="1" destOrd="0" presId="urn:microsoft.com/office/officeart/2018/2/layout/IconVerticalSolidList"/>
    <dgm:cxn modelId="{D85F3B11-9014-4AC8-AB40-680B7BA5F307}" type="presParOf" srcId="{0FA9E5CD-40B6-40D4-B1E6-6F33BBACF174}" destId="{B4BC666B-B95A-47F6-AAC4-5FA4D7F17758}" srcOrd="2" destOrd="0" presId="urn:microsoft.com/office/officeart/2018/2/layout/IconVerticalSolidList"/>
    <dgm:cxn modelId="{CCFE43CC-2978-4C69-92BF-C1CEE197A04A}" type="presParOf" srcId="{0FA9E5CD-40B6-40D4-B1E6-6F33BBACF174}" destId="{6CC3036C-5B6F-4B85-8741-875041638A65}" srcOrd="3" destOrd="0" presId="urn:microsoft.com/office/officeart/2018/2/layout/IconVerticalSolidList"/>
    <dgm:cxn modelId="{BDBA7CB5-7FFA-4156-97E7-451B784B06EC}" type="presParOf" srcId="{60AA6B90-F94E-4270-B1B6-03662EDF2C29}" destId="{04EC6209-C3B9-41D4-A876-FE7AB58388D3}" srcOrd="1" destOrd="0" presId="urn:microsoft.com/office/officeart/2018/2/layout/IconVerticalSolidList"/>
    <dgm:cxn modelId="{3F63A733-1219-443E-82E2-DFEA84FE4442}" type="presParOf" srcId="{60AA6B90-F94E-4270-B1B6-03662EDF2C29}" destId="{086B751E-5D0A-4F64-B8A2-2FD0CC6FC302}" srcOrd="2" destOrd="0" presId="urn:microsoft.com/office/officeart/2018/2/layout/IconVerticalSolidList"/>
    <dgm:cxn modelId="{732AE0A2-C8B7-44C9-BAFC-22C13C09F704}" type="presParOf" srcId="{086B751E-5D0A-4F64-B8A2-2FD0CC6FC302}" destId="{0C45723B-D523-4250-BFB5-616BA3337C9C}" srcOrd="0" destOrd="0" presId="urn:microsoft.com/office/officeart/2018/2/layout/IconVerticalSolidList"/>
    <dgm:cxn modelId="{40492859-3F21-4013-87E3-C1BD18E8C04A}" type="presParOf" srcId="{086B751E-5D0A-4F64-B8A2-2FD0CC6FC302}" destId="{C28DA9DB-922A-43BB-9B00-E426987E620C}" srcOrd="1" destOrd="0" presId="urn:microsoft.com/office/officeart/2018/2/layout/IconVerticalSolidList"/>
    <dgm:cxn modelId="{8BD377CE-4424-498E-AE16-3752047BC024}" type="presParOf" srcId="{086B751E-5D0A-4F64-B8A2-2FD0CC6FC302}" destId="{96005D04-F7F6-4C47-8F59-39EBA781E2E5}" srcOrd="2" destOrd="0" presId="urn:microsoft.com/office/officeart/2018/2/layout/IconVerticalSolidList"/>
    <dgm:cxn modelId="{3C8E91EA-66D3-4B93-BCBB-636CFE7C093D}" type="presParOf" srcId="{086B751E-5D0A-4F64-B8A2-2FD0CC6FC302}" destId="{D9510945-EC8C-499C-9938-F2E5627C08CF}" srcOrd="3" destOrd="0" presId="urn:microsoft.com/office/officeart/2018/2/layout/IconVerticalSolidList"/>
    <dgm:cxn modelId="{91E1BA43-7B2F-4F3D-AD55-1FCB55C16160}" type="presParOf" srcId="{60AA6B90-F94E-4270-B1B6-03662EDF2C29}" destId="{864997AF-CBAA-4209-95B9-A72D18A041C5}" srcOrd="3" destOrd="0" presId="urn:microsoft.com/office/officeart/2018/2/layout/IconVerticalSolidList"/>
    <dgm:cxn modelId="{167608B7-647C-4211-94EA-EA474F31D880}" type="presParOf" srcId="{60AA6B90-F94E-4270-B1B6-03662EDF2C29}" destId="{8B078B75-EC42-4511-9E15-917EC8011E10}" srcOrd="4" destOrd="0" presId="urn:microsoft.com/office/officeart/2018/2/layout/IconVerticalSolidList"/>
    <dgm:cxn modelId="{EC0171A0-1965-4C59-9AE9-D29B4F57BDC6}" type="presParOf" srcId="{8B078B75-EC42-4511-9E15-917EC8011E10}" destId="{6FD1D2A9-290D-4516-BB67-5610BBE975E9}" srcOrd="0" destOrd="0" presId="urn:microsoft.com/office/officeart/2018/2/layout/IconVerticalSolidList"/>
    <dgm:cxn modelId="{50D1D457-ABE1-4244-8F8A-A5E1BBCDA549}" type="presParOf" srcId="{8B078B75-EC42-4511-9E15-917EC8011E10}" destId="{22088E49-30F9-4D11-8E67-1E1ED3A2A85D}" srcOrd="1" destOrd="0" presId="urn:microsoft.com/office/officeart/2018/2/layout/IconVerticalSolidList"/>
    <dgm:cxn modelId="{82CC4329-D6AC-4375-B595-758C4A7B39A1}" type="presParOf" srcId="{8B078B75-EC42-4511-9E15-917EC8011E10}" destId="{B4813817-450C-414D-AACF-5832C549D96D}" srcOrd="2" destOrd="0" presId="urn:microsoft.com/office/officeart/2018/2/layout/IconVerticalSolidList"/>
    <dgm:cxn modelId="{E0AA607A-722E-4C49-8055-91F7D715C541}" type="presParOf" srcId="{8B078B75-EC42-4511-9E15-917EC8011E10}" destId="{8BBF62B2-93EA-478B-A9B3-7FBD71B6B191}" srcOrd="3" destOrd="0" presId="urn:microsoft.com/office/officeart/2018/2/layout/IconVerticalSolidList"/>
    <dgm:cxn modelId="{2BCF7008-2F72-483E-AC1C-011255ED5973}" type="presParOf" srcId="{60AA6B90-F94E-4270-B1B6-03662EDF2C29}" destId="{0BA062F7-2325-46BF-8D50-AB68BDB86EAB}" srcOrd="5" destOrd="0" presId="urn:microsoft.com/office/officeart/2018/2/layout/IconVerticalSolidList"/>
    <dgm:cxn modelId="{6D3F2199-0245-4CA2-B2BD-2940042E4B94}" type="presParOf" srcId="{60AA6B90-F94E-4270-B1B6-03662EDF2C29}" destId="{321309BA-DDCC-4CCE-BE81-E86F36FBFCFF}" srcOrd="6" destOrd="0" presId="urn:microsoft.com/office/officeart/2018/2/layout/IconVerticalSolidList"/>
    <dgm:cxn modelId="{4ACBFF52-4285-4F74-A2AF-4E0ED00268F5}" type="presParOf" srcId="{321309BA-DDCC-4CCE-BE81-E86F36FBFCFF}" destId="{DCD1E5A3-057A-4433-AC63-FB4CEEB2FAF4}" srcOrd="0" destOrd="0" presId="urn:microsoft.com/office/officeart/2018/2/layout/IconVerticalSolidList"/>
    <dgm:cxn modelId="{F02E115E-38A3-4406-8C56-EC425D8DA874}" type="presParOf" srcId="{321309BA-DDCC-4CCE-BE81-E86F36FBFCFF}" destId="{3AC09659-43C7-4B8E-9892-86F91324B853}" srcOrd="1" destOrd="0" presId="urn:microsoft.com/office/officeart/2018/2/layout/IconVerticalSolidList"/>
    <dgm:cxn modelId="{4DB2150B-5DE9-4AC0-A660-4C3D629DE774}" type="presParOf" srcId="{321309BA-DDCC-4CCE-BE81-E86F36FBFCFF}" destId="{C08D9A76-AC74-404B-B795-6B377F05AAAD}" srcOrd="2" destOrd="0" presId="urn:microsoft.com/office/officeart/2018/2/layout/IconVerticalSolidList"/>
    <dgm:cxn modelId="{04B7703A-AF08-4972-A4FE-E7ED273AF9CB}" type="presParOf" srcId="{321309BA-DDCC-4CCE-BE81-E86F36FBFCFF}" destId="{DED40412-6965-470E-8545-6AB85D7D4195}" srcOrd="3" destOrd="0" presId="urn:microsoft.com/office/officeart/2018/2/layout/IconVerticalSolidList"/>
    <dgm:cxn modelId="{6A6F9621-D941-4B6E-BF92-93690878962A}" type="presParOf" srcId="{60AA6B90-F94E-4270-B1B6-03662EDF2C29}" destId="{B5E331B1-0C1B-4876-AA4B-10F3B3C1F784}" srcOrd="7" destOrd="0" presId="urn:microsoft.com/office/officeart/2018/2/layout/IconVerticalSolidList"/>
    <dgm:cxn modelId="{E013F83A-93AE-4CD3-B9E5-7836037A3E16}" type="presParOf" srcId="{60AA6B90-F94E-4270-B1B6-03662EDF2C29}" destId="{101EB53F-B468-4133-83A2-4FB2419936F9}" srcOrd="8" destOrd="0" presId="urn:microsoft.com/office/officeart/2018/2/layout/IconVerticalSolidList"/>
    <dgm:cxn modelId="{4B08DC71-F827-4470-9565-795BCC9666E3}" type="presParOf" srcId="{101EB53F-B468-4133-83A2-4FB2419936F9}" destId="{A965C60D-6135-4FAE-827B-BE3636E0D71B}" srcOrd="0" destOrd="0" presId="urn:microsoft.com/office/officeart/2018/2/layout/IconVerticalSolidList"/>
    <dgm:cxn modelId="{F3A4CD67-7EAF-4590-A211-64E0892F1A9B}" type="presParOf" srcId="{101EB53F-B468-4133-83A2-4FB2419936F9}" destId="{EF699ADF-9852-4746-AAE1-7BD59528C98C}" srcOrd="1" destOrd="0" presId="urn:microsoft.com/office/officeart/2018/2/layout/IconVerticalSolidList"/>
    <dgm:cxn modelId="{235A6A19-EDB1-48E0-935D-DAC86A0E86E1}" type="presParOf" srcId="{101EB53F-B468-4133-83A2-4FB2419936F9}" destId="{23478B0B-9018-4A3A-838B-383B4E7F020E}" srcOrd="2" destOrd="0" presId="urn:microsoft.com/office/officeart/2018/2/layout/IconVerticalSolidList"/>
    <dgm:cxn modelId="{AC3F9E53-5A10-4119-BA64-F5E9D33F0C3C}" type="presParOf" srcId="{101EB53F-B468-4133-83A2-4FB2419936F9}" destId="{CCB2F314-01CA-4A20-ABE4-93296765C04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487E458-FBCA-45E4-90D3-8E562274247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D6B12DD-CFD4-475F-A258-EAE62B73A9E3}">
      <dgm:prSet/>
      <dgm:spPr/>
      <dgm:t>
        <a:bodyPr/>
        <a:lstStyle/>
        <a:p>
          <a:r>
            <a:rPr lang="en-US"/>
            <a:t>Business Alignment</a:t>
          </a:r>
        </a:p>
      </dgm:t>
    </dgm:pt>
    <dgm:pt modelId="{E41D1FBE-5A4E-4BEE-9483-4711F0A4FE52}" type="parTrans" cxnId="{2D92148F-FBF4-4387-9B23-D72A97ECF530}">
      <dgm:prSet/>
      <dgm:spPr/>
      <dgm:t>
        <a:bodyPr/>
        <a:lstStyle/>
        <a:p>
          <a:endParaRPr lang="en-US"/>
        </a:p>
      </dgm:t>
    </dgm:pt>
    <dgm:pt modelId="{85D432C3-7693-4A46-8A4B-AC9D4FA2FBF6}" type="sibTrans" cxnId="{2D92148F-FBF4-4387-9B23-D72A97ECF530}">
      <dgm:prSet/>
      <dgm:spPr/>
      <dgm:t>
        <a:bodyPr/>
        <a:lstStyle/>
        <a:p>
          <a:endParaRPr lang="en-US"/>
        </a:p>
      </dgm:t>
    </dgm:pt>
    <dgm:pt modelId="{7A2FCBB7-588B-4F33-9258-BD00B7E33A8E}">
      <dgm:prSet/>
      <dgm:spPr/>
      <dgm:t>
        <a:bodyPr/>
        <a:lstStyle/>
        <a:p>
          <a:r>
            <a:rPr lang="en-US" dirty="0"/>
            <a:t>Comprehensive Assessment</a:t>
          </a:r>
        </a:p>
      </dgm:t>
    </dgm:pt>
    <dgm:pt modelId="{502B52E4-1233-4789-9649-F6A8816439C9}" type="parTrans" cxnId="{3CABB5FC-0A2F-4DE5-98CE-39D8E0702EED}">
      <dgm:prSet/>
      <dgm:spPr/>
      <dgm:t>
        <a:bodyPr/>
        <a:lstStyle/>
        <a:p>
          <a:endParaRPr lang="en-US"/>
        </a:p>
      </dgm:t>
    </dgm:pt>
    <dgm:pt modelId="{BB05AD39-6538-4E0B-9D62-8D46EE5C7336}" type="sibTrans" cxnId="{3CABB5FC-0A2F-4DE5-98CE-39D8E0702EED}">
      <dgm:prSet/>
      <dgm:spPr/>
      <dgm:t>
        <a:bodyPr/>
        <a:lstStyle/>
        <a:p>
          <a:endParaRPr lang="en-US"/>
        </a:p>
      </dgm:t>
    </dgm:pt>
    <dgm:pt modelId="{9C4ADC5A-C52F-441B-BC55-7ADB5919D2D6}">
      <dgm:prSet/>
      <dgm:spPr/>
      <dgm:t>
        <a:bodyPr/>
        <a:lstStyle/>
        <a:p>
          <a:r>
            <a:rPr lang="en-US"/>
            <a:t>User-Centric </a:t>
          </a:r>
        </a:p>
      </dgm:t>
    </dgm:pt>
    <dgm:pt modelId="{A2020B7A-9934-40CA-A6F2-965CA5D5E775}" type="parTrans" cxnId="{FE2E666B-165B-4F23-AAEF-AF3529EB8B23}">
      <dgm:prSet/>
      <dgm:spPr/>
      <dgm:t>
        <a:bodyPr/>
        <a:lstStyle/>
        <a:p>
          <a:endParaRPr lang="en-US"/>
        </a:p>
      </dgm:t>
    </dgm:pt>
    <dgm:pt modelId="{8CEE4476-50F1-4459-ABB2-23A27A8F092B}" type="sibTrans" cxnId="{FE2E666B-165B-4F23-AAEF-AF3529EB8B23}">
      <dgm:prSet/>
      <dgm:spPr/>
      <dgm:t>
        <a:bodyPr/>
        <a:lstStyle/>
        <a:p>
          <a:endParaRPr lang="en-US"/>
        </a:p>
      </dgm:t>
    </dgm:pt>
    <dgm:pt modelId="{148CFDDE-D6BA-4DEC-9D7E-D6AE0EF8E38D}">
      <dgm:prSet/>
      <dgm:spPr/>
      <dgm:t>
        <a:bodyPr/>
        <a:lstStyle/>
        <a:p>
          <a:r>
            <a:rPr lang="en-US"/>
            <a:t>Incremental Approach</a:t>
          </a:r>
        </a:p>
      </dgm:t>
    </dgm:pt>
    <dgm:pt modelId="{9650FB8F-CA77-45EB-BB2D-2722AEE4A0B1}" type="parTrans" cxnId="{8E282284-902B-46E0-A789-BFB72F75C59D}">
      <dgm:prSet/>
      <dgm:spPr/>
      <dgm:t>
        <a:bodyPr/>
        <a:lstStyle/>
        <a:p>
          <a:endParaRPr lang="en-US"/>
        </a:p>
      </dgm:t>
    </dgm:pt>
    <dgm:pt modelId="{4D9D084F-C592-44E1-981C-1C5B1A14FB04}" type="sibTrans" cxnId="{8E282284-902B-46E0-A789-BFB72F75C59D}">
      <dgm:prSet/>
      <dgm:spPr/>
      <dgm:t>
        <a:bodyPr/>
        <a:lstStyle/>
        <a:p>
          <a:endParaRPr lang="en-US"/>
        </a:p>
      </dgm:t>
    </dgm:pt>
    <dgm:pt modelId="{44081237-9994-483C-AF3B-8079DD469C74}">
      <dgm:prSet/>
      <dgm:spPr/>
      <dgm:t>
        <a:bodyPr/>
        <a:lstStyle/>
        <a:p>
          <a:r>
            <a:rPr lang="en-US"/>
            <a:t>Cross-Functional Collaboration</a:t>
          </a:r>
        </a:p>
      </dgm:t>
    </dgm:pt>
    <dgm:pt modelId="{559370E4-CAA7-4567-8D83-337591B40560}" type="parTrans" cxnId="{5545E13B-5BD8-4BDC-AF22-041F4290271C}">
      <dgm:prSet/>
      <dgm:spPr/>
      <dgm:t>
        <a:bodyPr/>
        <a:lstStyle/>
        <a:p>
          <a:endParaRPr lang="en-US"/>
        </a:p>
      </dgm:t>
    </dgm:pt>
    <dgm:pt modelId="{B0427541-646D-42E9-92A4-D0028878F560}" type="sibTrans" cxnId="{5545E13B-5BD8-4BDC-AF22-041F4290271C}">
      <dgm:prSet/>
      <dgm:spPr/>
      <dgm:t>
        <a:bodyPr/>
        <a:lstStyle/>
        <a:p>
          <a:endParaRPr lang="en-US"/>
        </a:p>
      </dgm:t>
    </dgm:pt>
    <dgm:pt modelId="{BE4501AA-6D92-4904-B40B-50C7BC71B587}">
      <dgm:prSet/>
      <dgm:spPr/>
      <dgm:t>
        <a:bodyPr/>
        <a:lstStyle/>
        <a:p>
          <a:r>
            <a:rPr lang="en-US"/>
            <a:t>Up-to-date Technical Approach</a:t>
          </a:r>
        </a:p>
      </dgm:t>
    </dgm:pt>
    <dgm:pt modelId="{67A54BC5-8290-4C86-9230-BFE6DED1EE6D}" type="parTrans" cxnId="{13FC9DD1-0A68-40CE-91F2-CC6E07A6F2F7}">
      <dgm:prSet/>
      <dgm:spPr/>
      <dgm:t>
        <a:bodyPr/>
        <a:lstStyle/>
        <a:p>
          <a:endParaRPr lang="en-US"/>
        </a:p>
      </dgm:t>
    </dgm:pt>
    <dgm:pt modelId="{5656FADA-4011-4FA9-A28F-B51B1782D962}" type="sibTrans" cxnId="{13FC9DD1-0A68-40CE-91F2-CC6E07A6F2F7}">
      <dgm:prSet/>
      <dgm:spPr/>
      <dgm:t>
        <a:bodyPr/>
        <a:lstStyle/>
        <a:p>
          <a:endParaRPr lang="en-US"/>
        </a:p>
      </dgm:t>
    </dgm:pt>
    <dgm:pt modelId="{BBBE0DE0-A79B-4C2F-A977-FB4E6E636A6F}">
      <dgm:prSet/>
      <dgm:spPr/>
      <dgm:t>
        <a:bodyPr/>
        <a:lstStyle/>
        <a:p>
          <a:r>
            <a:rPr lang="en-US" dirty="0"/>
            <a:t>Governance</a:t>
          </a:r>
        </a:p>
      </dgm:t>
    </dgm:pt>
    <dgm:pt modelId="{9AE5E0B4-790E-420C-873D-095C3C66FA69}" type="parTrans" cxnId="{CB205A1D-A0E2-4DA0-AA98-02C6A6B95F3F}">
      <dgm:prSet/>
      <dgm:spPr/>
      <dgm:t>
        <a:bodyPr/>
        <a:lstStyle/>
        <a:p>
          <a:endParaRPr lang="en-US"/>
        </a:p>
      </dgm:t>
    </dgm:pt>
    <dgm:pt modelId="{09D7D4DE-A1A7-4774-8494-10847E2C01EF}" type="sibTrans" cxnId="{CB205A1D-A0E2-4DA0-AA98-02C6A6B95F3F}">
      <dgm:prSet/>
      <dgm:spPr/>
      <dgm:t>
        <a:bodyPr/>
        <a:lstStyle/>
        <a:p>
          <a:endParaRPr lang="en-US"/>
        </a:p>
      </dgm:t>
    </dgm:pt>
    <dgm:pt modelId="{6906D106-F725-4BC0-856B-4B3FFAD831D0}">
      <dgm:prSet/>
      <dgm:spPr/>
      <dgm:t>
        <a:bodyPr/>
        <a:lstStyle/>
        <a:p>
          <a:r>
            <a:rPr lang="en-US"/>
            <a:t>Monitoring/Metrics</a:t>
          </a:r>
        </a:p>
      </dgm:t>
    </dgm:pt>
    <dgm:pt modelId="{77BD6CD4-7C7A-4F46-86F3-F50B9BD8474F}" type="parTrans" cxnId="{9E322511-880B-46D5-8D16-B7FD9504798D}">
      <dgm:prSet/>
      <dgm:spPr/>
      <dgm:t>
        <a:bodyPr/>
        <a:lstStyle/>
        <a:p>
          <a:endParaRPr lang="en-US"/>
        </a:p>
      </dgm:t>
    </dgm:pt>
    <dgm:pt modelId="{692D80E5-301F-4EF1-968B-D22307C39D6E}" type="sibTrans" cxnId="{9E322511-880B-46D5-8D16-B7FD9504798D}">
      <dgm:prSet/>
      <dgm:spPr/>
      <dgm:t>
        <a:bodyPr/>
        <a:lstStyle/>
        <a:p>
          <a:endParaRPr lang="en-US"/>
        </a:p>
      </dgm:t>
    </dgm:pt>
    <dgm:pt modelId="{C25635C9-2A7E-4675-B6B9-7BBC80DC9115}">
      <dgm:prSet/>
      <dgm:spPr/>
      <dgm:t>
        <a:bodyPr/>
        <a:lstStyle/>
        <a:p>
          <a:r>
            <a:rPr lang="en-US"/>
            <a:t>Documentation</a:t>
          </a:r>
        </a:p>
      </dgm:t>
    </dgm:pt>
    <dgm:pt modelId="{23F50B0A-09EA-4083-9838-0139D30A5790}" type="parTrans" cxnId="{D53F0AE3-3AA8-4F57-B737-C3A0728BB801}">
      <dgm:prSet/>
      <dgm:spPr/>
      <dgm:t>
        <a:bodyPr/>
        <a:lstStyle/>
        <a:p>
          <a:endParaRPr lang="en-US"/>
        </a:p>
      </dgm:t>
    </dgm:pt>
    <dgm:pt modelId="{1508AD50-755A-4939-8C28-9677C2D2295B}" type="sibTrans" cxnId="{D53F0AE3-3AA8-4F57-B737-C3A0728BB801}">
      <dgm:prSet/>
      <dgm:spPr/>
      <dgm:t>
        <a:bodyPr/>
        <a:lstStyle/>
        <a:p>
          <a:endParaRPr lang="en-US"/>
        </a:p>
      </dgm:t>
    </dgm:pt>
    <dgm:pt modelId="{CF9C0897-5EE1-46B8-9621-4741ED622A0D}">
      <dgm:prSet/>
      <dgm:spPr/>
      <dgm:t>
        <a:bodyPr/>
        <a:lstStyle/>
        <a:p>
          <a:r>
            <a:rPr lang="en-US"/>
            <a:t>Risk Management</a:t>
          </a:r>
        </a:p>
      </dgm:t>
    </dgm:pt>
    <dgm:pt modelId="{BC2442F9-851E-4C92-8C7D-1C6E29C0DFCD}" type="parTrans" cxnId="{0B877C18-18E8-43C0-AFD7-2EF37DB36E8D}">
      <dgm:prSet/>
      <dgm:spPr/>
      <dgm:t>
        <a:bodyPr/>
        <a:lstStyle/>
        <a:p>
          <a:endParaRPr lang="en-US"/>
        </a:p>
      </dgm:t>
    </dgm:pt>
    <dgm:pt modelId="{F28176C5-B27F-4605-8D49-60E17581AFAF}" type="sibTrans" cxnId="{0B877C18-18E8-43C0-AFD7-2EF37DB36E8D}">
      <dgm:prSet/>
      <dgm:spPr/>
      <dgm:t>
        <a:bodyPr/>
        <a:lstStyle/>
        <a:p>
          <a:endParaRPr lang="en-US"/>
        </a:p>
      </dgm:t>
    </dgm:pt>
    <dgm:pt modelId="{73C59B74-4EBC-8B4F-AB24-4DF5BC86C1EA}" type="pres">
      <dgm:prSet presAssocID="{6487E458-FBCA-45E4-90D3-8E5622742474}" presName="vert0" presStyleCnt="0">
        <dgm:presLayoutVars>
          <dgm:dir/>
          <dgm:animOne val="branch"/>
          <dgm:animLvl val="lvl"/>
        </dgm:presLayoutVars>
      </dgm:prSet>
      <dgm:spPr/>
    </dgm:pt>
    <dgm:pt modelId="{0BA4F959-1F18-9A40-89C4-A70CF3EFCCEB}" type="pres">
      <dgm:prSet presAssocID="{2D6B12DD-CFD4-475F-A258-EAE62B73A9E3}" presName="thickLine" presStyleLbl="alignNode1" presStyleIdx="0" presStyleCnt="10"/>
      <dgm:spPr/>
    </dgm:pt>
    <dgm:pt modelId="{4876E4A1-7DD0-9940-A0C2-5C415B6E0823}" type="pres">
      <dgm:prSet presAssocID="{2D6B12DD-CFD4-475F-A258-EAE62B73A9E3}" presName="horz1" presStyleCnt="0"/>
      <dgm:spPr/>
    </dgm:pt>
    <dgm:pt modelId="{2884C64C-5F5A-B848-8592-F51498C9699C}" type="pres">
      <dgm:prSet presAssocID="{2D6B12DD-CFD4-475F-A258-EAE62B73A9E3}" presName="tx1" presStyleLbl="revTx" presStyleIdx="0" presStyleCnt="10"/>
      <dgm:spPr/>
    </dgm:pt>
    <dgm:pt modelId="{4273A486-B2E1-4A4E-94C5-1515A83858EA}" type="pres">
      <dgm:prSet presAssocID="{2D6B12DD-CFD4-475F-A258-EAE62B73A9E3}" presName="vert1" presStyleCnt="0"/>
      <dgm:spPr/>
    </dgm:pt>
    <dgm:pt modelId="{121FA625-0A71-4149-9548-7F0896797D33}" type="pres">
      <dgm:prSet presAssocID="{7A2FCBB7-588B-4F33-9258-BD00B7E33A8E}" presName="thickLine" presStyleLbl="alignNode1" presStyleIdx="1" presStyleCnt="10"/>
      <dgm:spPr/>
    </dgm:pt>
    <dgm:pt modelId="{82B6500A-4D84-8149-A651-3F827412084E}" type="pres">
      <dgm:prSet presAssocID="{7A2FCBB7-588B-4F33-9258-BD00B7E33A8E}" presName="horz1" presStyleCnt="0"/>
      <dgm:spPr/>
    </dgm:pt>
    <dgm:pt modelId="{7CE11B4C-BD63-1447-9D05-EBA1392D77B4}" type="pres">
      <dgm:prSet presAssocID="{7A2FCBB7-588B-4F33-9258-BD00B7E33A8E}" presName="tx1" presStyleLbl="revTx" presStyleIdx="1" presStyleCnt="10"/>
      <dgm:spPr/>
    </dgm:pt>
    <dgm:pt modelId="{F4FF5318-9CEC-A949-971A-8D89BB5C6BE2}" type="pres">
      <dgm:prSet presAssocID="{7A2FCBB7-588B-4F33-9258-BD00B7E33A8E}" presName="vert1" presStyleCnt="0"/>
      <dgm:spPr/>
    </dgm:pt>
    <dgm:pt modelId="{3A20D6A6-B872-854B-9CEE-EA98C6903DBA}" type="pres">
      <dgm:prSet presAssocID="{9C4ADC5A-C52F-441B-BC55-7ADB5919D2D6}" presName="thickLine" presStyleLbl="alignNode1" presStyleIdx="2" presStyleCnt="10"/>
      <dgm:spPr/>
    </dgm:pt>
    <dgm:pt modelId="{C1D009D3-1D37-7B42-B315-9A24FACF922E}" type="pres">
      <dgm:prSet presAssocID="{9C4ADC5A-C52F-441B-BC55-7ADB5919D2D6}" presName="horz1" presStyleCnt="0"/>
      <dgm:spPr/>
    </dgm:pt>
    <dgm:pt modelId="{837FE6C7-73D3-564C-A7A4-2FF5516C4C74}" type="pres">
      <dgm:prSet presAssocID="{9C4ADC5A-C52F-441B-BC55-7ADB5919D2D6}" presName="tx1" presStyleLbl="revTx" presStyleIdx="2" presStyleCnt="10"/>
      <dgm:spPr/>
    </dgm:pt>
    <dgm:pt modelId="{A0BE4C86-3C84-5A48-B7CC-92DE1FFFA7CB}" type="pres">
      <dgm:prSet presAssocID="{9C4ADC5A-C52F-441B-BC55-7ADB5919D2D6}" presName="vert1" presStyleCnt="0"/>
      <dgm:spPr/>
    </dgm:pt>
    <dgm:pt modelId="{C4C5D27C-7B34-1943-B540-2FF16BC7D339}" type="pres">
      <dgm:prSet presAssocID="{148CFDDE-D6BA-4DEC-9D7E-D6AE0EF8E38D}" presName="thickLine" presStyleLbl="alignNode1" presStyleIdx="3" presStyleCnt="10"/>
      <dgm:spPr/>
    </dgm:pt>
    <dgm:pt modelId="{7A2A5F1D-708C-F34C-9DD4-D5DDA780B2CD}" type="pres">
      <dgm:prSet presAssocID="{148CFDDE-D6BA-4DEC-9D7E-D6AE0EF8E38D}" presName="horz1" presStyleCnt="0"/>
      <dgm:spPr/>
    </dgm:pt>
    <dgm:pt modelId="{7A62390D-7D32-024B-831E-C2D5FDC84BAF}" type="pres">
      <dgm:prSet presAssocID="{148CFDDE-D6BA-4DEC-9D7E-D6AE0EF8E38D}" presName="tx1" presStyleLbl="revTx" presStyleIdx="3" presStyleCnt="10"/>
      <dgm:spPr/>
    </dgm:pt>
    <dgm:pt modelId="{B470C867-CC55-4D45-BF8B-78580E543402}" type="pres">
      <dgm:prSet presAssocID="{148CFDDE-D6BA-4DEC-9D7E-D6AE0EF8E38D}" presName="vert1" presStyleCnt="0"/>
      <dgm:spPr/>
    </dgm:pt>
    <dgm:pt modelId="{CBB90C53-6B16-8342-A304-C19FCB53BAD5}" type="pres">
      <dgm:prSet presAssocID="{44081237-9994-483C-AF3B-8079DD469C74}" presName="thickLine" presStyleLbl="alignNode1" presStyleIdx="4" presStyleCnt="10"/>
      <dgm:spPr/>
    </dgm:pt>
    <dgm:pt modelId="{29FCC195-2AED-D044-A825-D05F76D658B4}" type="pres">
      <dgm:prSet presAssocID="{44081237-9994-483C-AF3B-8079DD469C74}" presName="horz1" presStyleCnt="0"/>
      <dgm:spPr/>
    </dgm:pt>
    <dgm:pt modelId="{4B637F00-7404-304D-B620-53061457B368}" type="pres">
      <dgm:prSet presAssocID="{44081237-9994-483C-AF3B-8079DD469C74}" presName="tx1" presStyleLbl="revTx" presStyleIdx="4" presStyleCnt="10"/>
      <dgm:spPr/>
    </dgm:pt>
    <dgm:pt modelId="{E3834304-2038-7540-8C94-0BF167576E75}" type="pres">
      <dgm:prSet presAssocID="{44081237-9994-483C-AF3B-8079DD469C74}" presName="vert1" presStyleCnt="0"/>
      <dgm:spPr/>
    </dgm:pt>
    <dgm:pt modelId="{FF211715-CFB7-CB49-9EBA-D9EDEC1AE87F}" type="pres">
      <dgm:prSet presAssocID="{BE4501AA-6D92-4904-B40B-50C7BC71B587}" presName="thickLine" presStyleLbl="alignNode1" presStyleIdx="5" presStyleCnt="10"/>
      <dgm:spPr/>
    </dgm:pt>
    <dgm:pt modelId="{FA4F4EE8-EFD8-D444-B7BA-11A882FC27F5}" type="pres">
      <dgm:prSet presAssocID="{BE4501AA-6D92-4904-B40B-50C7BC71B587}" presName="horz1" presStyleCnt="0"/>
      <dgm:spPr/>
    </dgm:pt>
    <dgm:pt modelId="{E55FE834-60B7-B945-BDEF-21B74DF32F0B}" type="pres">
      <dgm:prSet presAssocID="{BE4501AA-6D92-4904-B40B-50C7BC71B587}" presName="tx1" presStyleLbl="revTx" presStyleIdx="5" presStyleCnt="10"/>
      <dgm:spPr/>
    </dgm:pt>
    <dgm:pt modelId="{58EC1D5C-DF6F-3344-85D7-7858D53F619C}" type="pres">
      <dgm:prSet presAssocID="{BE4501AA-6D92-4904-B40B-50C7BC71B587}" presName="vert1" presStyleCnt="0"/>
      <dgm:spPr/>
    </dgm:pt>
    <dgm:pt modelId="{DC1E3994-3DE1-7148-A833-66A375E14E36}" type="pres">
      <dgm:prSet presAssocID="{BBBE0DE0-A79B-4C2F-A977-FB4E6E636A6F}" presName="thickLine" presStyleLbl="alignNode1" presStyleIdx="6" presStyleCnt="10"/>
      <dgm:spPr/>
    </dgm:pt>
    <dgm:pt modelId="{387C5803-BD26-7E4E-A780-F08EAE639467}" type="pres">
      <dgm:prSet presAssocID="{BBBE0DE0-A79B-4C2F-A977-FB4E6E636A6F}" presName="horz1" presStyleCnt="0"/>
      <dgm:spPr/>
    </dgm:pt>
    <dgm:pt modelId="{BF60CD46-B61A-6246-800A-A25EFDA1638C}" type="pres">
      <dgm:prSet presAssocID="{BBBE0DE0-A79B-4C2F-A977-FB4E6E636A6F}" presName="tx1" presStyleLbl="revTx" presStyleIdx="6" presStyleCnt="10"/>
      <dgm:spPr/>
    </dgm:pt>
    <dgm:pt modelId="{C156F764-4FC7-AE49-9851-27A31085E37C}" type="pres">
      <dgm:prSet presAssocID="{BBBE0DE0-A79B-4C2F-A977-FB4E6E636A6F}" presName="vert1" presStyleCnt="0"/>
      <dgm:spPr/>
    </dgm:pt>
    <dgm:pt modelId="{C09D7CBF-C7C6-734A-8A30-F08FF4E472D1}" type="pres">
      <dgm:prSet presAssocID="{6906D106-F725-4BC0-856B-4B3FFAD831D0}" presName="thickLine" presStyleLbl="alignNode1" presStyleIdx="7" presStyleCnt="10"/>
      <dgm:spPr/>
    </dgm:pt>
    <dgm:pt modelId="{6EBCA2F0-5F15-F246-989B-B43ECCBF26AD}" type="pres">
      <dgm:prSet presAssocID="{6906D106-F725-4BC0-856B-4B3FFAD831D0}" presName="horz1" presStyleCnt="0"/>
      <dgm:spPr/>
    </dgm:pt>
    <dgm:pt modelId="{1F449D6B-F4CC-8342-B49C-09C60398E6A9}" type="pres">
      <dgm:prSet presAssocID="{6906D106-F725-4BC0-856B-4B3FFAD831D0}" presName="tx1" presStyleLbl="revTx" presStyleIdx="7" presStyleCnt="10"/>
      <dgm:spPr/>
    </dgm:pt>
    <dgm:pt modelId="{E4C03D37-579C-4841-8500-1A7904E563AA}" type="pres">
      <dgm:prSet presAssocID="{6906D106-F725-4BC0-856B-4B3FFAD831D0}" presName="vert1" presStyleCnt="0"/>
      <dgm:spPr/>
    </dgm:pt>
    <dgm:pt modelId="{13D1242B-0197-194D-B3EC-E43BF3E4E8A3}" type="pres">
      <dgm:prSet presAssocID="{C25635C9-2A7E-4675-B6B9-7BBC80DC9115}" presName="thickLine" presStyleLbl="alignNode1" presStyleIdx="8" presStyleCnt="10"/>
      <dgm:spPr/>
    </dgm:pt>
    <dgm:pt modelId="{2CFA47DF-9FBA-054D-82A4-3A3FB7188844}" type="pres">
      <dgm:prSet presAssocID="{C25635C9-2A7E-4675-B6B9-7BBC80DC9115}" presName="horz1" presStyleCnt="0"/>
      <dgm:spPr/>
    </dgm:pt>
    <dgm:pt modelId="{1E6709A2-02C5-5743-B289-BB16EC01759E}" type="pres">
      <dgm:prSet presAssocID="{C25635C9-2A7E-4675-B6B9-7BBC80DC9115}" presName="tx1" presStyleLbl="revTx" presStyleIdx="8" presStyleCnt="10"/>
      <dgm:spPr/>
    </dgm:pt>
    <dgm:pt modelId="{CC73C235-C089-C04A-BF10-5B07C54A9409}" type="pres">
      <dgm:prSet presAssocID="{C25635C9-2A7E-4675-B6B9-7BBC80DC9115}" presName="vert1" presStyleCnt="0"/>
      <dgm:spPr/>
    </dgm:pt>
    <dgm:pt modelId="{55C9935F-BC17-FC48-A512-06CCF0D9B391}" type="pres">
      <dgm:prSet presAssocID="{CF9C0897-5EE1-46B8-9621-4741ED622A0D}" presName="thickLine" presStyleLbl="alignNode1" presStyleIdx="9" presStyleCnt="10"/>
      <dgm:spPr/>
    </dgm:pt>
    <dgm:pt modelId="{CFFCA666-FF1D-F249-93E2-E8CE3F897C84}" type="pres">
      <dgm:prSet presAssocID="{CF9C0897-5EE1-46B8-9621-4741ED622A0D}" presName="horz1" presStyleCnt="0"/>
      <dgm:spPr/>
    </dgm:pt>
    <dgm:pt modelId="{728B2935-EA32-6748-A9A8-1BC0FC59C4C6}" type="pres">
      <dgm:prSet presAssocID="{CF9C0897-5EE1-46B8-9621-4741ED622A0D}" presName="tx1" presStyleLbl="revTx" presStyleIdx="9" presStyleCnt="10"/>
      <dgm:spPr/>
    </dgm:pt>
    <dgm:pt modelId="{4175A587-AC46-E043-A8F6-011A56E4E182}" type="pres">
      <dgm:prSet presAssocID="{CF9C0897-5EE1-46B8-9621-4741ED622A0D}" presName="vert1" presStyleCnt="0"/>
      <dgm:spPr/>
    </dgm:pt>
  </dgm:ptLst>
  <dgm:cxnLst>
    <dgm:cxn modelId="{30BA5405-EDA8-374C-9D2C-A9F6142B690A}" type="presOf" srcId="{7A2FCBB7-588B-4F33-9258-BD00B7E33A8E}" destId="{7CE11B4C-BD63-1447-9D05-EBA1392D77B4}" srcOrd="0" destOrd="0" presId="urn:microsoft.com/office/officeart/2008/layout/LinedList"/>
    <dgm:cxn modelId="{AA524D0E-246C-134B-BE8E-2DF48FFAEABD}" type="presOf" srcId="{6487E458-FBCA-45E4-90D3-8E5622742474}" destId="{73C59B74-4EBC-8B4F-AB24-4DF5BC86C1EA}" srcOrd="0" destOrd="0" presId="urn:microsoft.com/office/officeart/2008/layout/LinedList"/>
    <dgm:cxn modelId="{CEE8CE10-B2F7-CE4E-A0CE-D1EEA46BA280}" type="presOf" srcId="{9C4ADC5A-C52F-441B-BC55-7ADB5919D2D6}" destId="{837FE6C7-73D3-564C-A7A4-2FF5516C4C74}" srcOrd="0" destOrd="0" presId="urn:microsoft.com/office/officeart/2008/layout/LinedList"/>
    <dgm:cxn modelId="{9E322511-880B-46D5-8D16-B7FD9504798D}" srcId="{6487E458-FBCA-45E4-90D3-8E5622742474}" destId="{6906D106-F725-4BC0-856B-4B3FFAD831D0}" srcOrd="7" destOrd="0" parTransId="{77BD6CD4-7C7A-4F46-86F3-F50B9BD8474F}" sibTransId="{692D80E5-301F-4EF1-968B-D22307C39D6E}"/>
    <dgm:cxn modelId="{C61B0318-C256-3D46-BCFA-0B43454D59DB}" type="presOf" srcId="{CF9C0897-5EE1-46B8-9621-4741ED622A0D}" destId="{728B2935-EA32-6748-A9A8-1BC0FC59C4C6}" srcOrd="0" destOrd="0" presId="urn:microsoft.com/office/officeart/2008/layout/LinedList"/>
    <dgm:cxn modelId="{0B877C18-18E8-43C0-AFD7-2EF37DB36E8D}" srcId="{6487E458-FBCA-45E4-90D3-8E5622742474}" destId="{CF9C0897-5EE1-46B8-9621-4741ED622A0D}" srcOrd="9" destOrd="0" parTransId="{BC2442F9-851E-4C92-8C7D-1C6E29C0DFCD}" sibTransId="{F28176C5-B27F-4605-8D49-60E17581AFAF}"/>
    <dgm:cxn modelId="{CB205A1D-A0E2-4DA0-AA98-02C6A6B95F3F}" srcId="{6487E458-FBCA-45E4-90D3-8E5622742474}" destId="{BBBE0DE0-A79B-4C2F-A977-FB4E6E636A6F}" srcOrd="6" destOrd="0" parTransId="{9AE5E0B4-790E-420C-873D-095C3C66FA69}" sibTransId="{09D7D4DE-A1A7-4774-8494-10847E2C01EF}"/>
    <dgm:cxn modelId="{F255442D-463D-894C-945E-92547A2EC87E}" type="presOf" srcId="{44081237-9994-483C-AF3B-8079DD469C74}" destId="{4B637F00-7404-304D-B620-53061457B368}" srcOrd="0" destOrd="0" presId="urn:microsoft.com/office/officeart/2008/layout/LinedList"/>
    <dgm:cxn modelId="{2E2F823B-DA56-7740-83D0-8A9F672581D0}" type="presOf" srcId="{148CFDDE-D6BA-4DEC-9D7E-D6AE0EF8E38D}" destId="{7A62390D-7D32-024B-831E-C2D5FDC84BAF}" srcOrd="0" destOrd="0" presId="urn:microsoft.com/office/officeart/2008/layout/LinedList"/>
    <dgm:cxn modelId="{5545E13B-5BD8-4BDC-AF22-041F4290271C}" srcId="{6487E458-FBCA-45E4-90D3-8E5622742474}" destId="{44081237-9994-483C-AF3B-8079DD469C74}" srcOrd="4" destOrd="0" parTransId="{559370E4-CAA7-4567-8D83-337591B40560}" sibTransId="{B0427541-646D-42E9-92A4-D0028878F560}"/>
    <dgm:cxn modelId="{FE2E666B-165B-4F23-AAEF-AF3529EB8B23}" srcId="{6487E458-FBCA-45E4-90D3-8E5622742474}" destId="{9C4ADC5A-C52F-441B-BC55-7ADB5919D2D6}" srcOrd="2" destOrd="0" parTransId="{A2020B7A-9934-40CA-A6F2-965CA5D5E775}" sibTransId="{8CEE4476-50F1-4459-ABB2-23A27A8F092B}"/>
    <dgm:cxn modelId="{0808FA79-79BC-084C-9961-9389AE701510}" type="presOf" srcId="{C25635C9-2A7E-4675-B6B9-7BBC80DC9115}" destId="{1E6709A2-02C5-5743-B289-BB16EC01759E}" srcOrd="0" destOrd="0" presId="urn:microsoft.com/office/officeart/2008/layout/LinedList"/>
    <dgm:cxn modelId="{DD142980-B705-CA40-9E37-6D88C54B071F}" type="presOf" srcId="{BBBE0DE0-A79B-4C2F-A977-FB4E6E636A6F}" destId="{BF60CD46-B61A-6246-800A-A25EFDA1638C}" srcOrd="0" destOrd="0" presId="urn:microsoft.com/office/officeart/2008/layout/LinedList"/>
    <dgm:cxn modelId="{8E282284-902B-46E0-A789-BFB72F75C59D}" srcId="{6487E458-FBCA-45E4-90D3-8E5622742474}" destId="{148CFDDE-D6BA-4DEC-9D7E-D6AE0EF8E38D}" srcOrd="3" destOrd="0" parTransId="{9650FB8F-CA77-45EB-BB2D-2722AEE4A0B1}" sibTransId="{4D9D084F-C592-44E1-981C-1C5B1A14FB04}"/>
    <dgm:cxn modelId="{2D92148F-FBF4-4387-9B23-D72A97ECF530}" srcId="{6487E458-FBCA-45E4-90D3-8E5622742474}" destId="{2D6B12DD-CFD4-475F-A258-EAE62B73A9E3}" srcOrd="0" destOrd="0" parTransId="{E41D1FBE-5A4E-4BEE-9483-4711F0A4FE52}" sibTransId="{85D432C3-7693-4A46-8A4B-AC9D4FA2FBF6}"/>
    <dgm:cxn modelId="{F2372297-9C57-E14C-8769-8C1704A5D88F}" type="presOf" srcId="{2D6B12DD-CFD4-475F-A258-EAE62B73A9E3}" destId="{2884C64C-5F5A-B848-8592-F51498C9699C}" srcOrd="0" destOrd="0" presId="urn:microsoft.com/office/officeart/2008/layout/LinedList"/>
    <dgm:cxn modelId="{870BF0C5-1480-1B4E-9EEF-1CC260DC199F}" type="presOf" srcId="{6906D106-F725-4BC0-856B-4B3FFAD831D0}" destId="{1F449D6B-F4CC-8342-B49C-09C60398E6A9}" srcOrd="0" destOrd="0" presId="urn:microsoft.com/office/officeart/2008/layout/LinedList"/>
    <dgm:cxn modelId="{13FC9DD1-0A68-40CE-91F2-CC6E07A6F2F7}" srcId="{6487E458-FBCA-45E4-90D3-8E5622742474}" destId="{BE4501AA-6D92-4904-B40B-50C7BC71B587}" srcOrd="5" destOrd="0" parTransId="{67A54BC5-8290-4C86-9230-BFE6DED1EE6D}" sibTransId="{5656FADA-4011-4FA9-A28F-B51B1782D962}"/>
    <dgm:cxn modelId="{B08BE8DC-DC15-3F48-A071-B7395AE42EDB}" type="presOf" srcId="{BE4501AA-6D92-4904-B40B-50C7BC71B587}" destId="{E55FE834-60B7-B945-BDEF-21B74DF32F0B}" srcOrd="0" destOrd="0" presId="urn:microsoft.com/office/officeart/2008/layout/LinedList"/>
    <dgm:cxn modelId="{D53F0AE3-3AA8-4F57-B737-C3A0728BB801}" srcId="{6487E458-FBCA-45E4-90D3-8E5622742474}" destId="{C25635C9-2A7E-4675-B6B9-7BBC80DC9115}" srcOrd="8" destOrd="0" parTransId="{23F50B0A-09EA-4083-9838-0139D30A5790}" sibTransId="{1508AD50-755A-4939-8C28-9677C2D2295B}"/>
    <dgm:cxn modelId="{3CABB5FC-0A2F-4DE5-98CE-39D8E0702EED}" srcId="{6487E458-FBCA-45E4-90D3-8E5622742474}" destId="{7A2FCBB7-588B-4F33-9258-BD00B7E33A8E}" srcOrd="1" destOrd="0" parTransId="{502B52E4-1233-4789-9649-F6A8816439C9}" sibTransId="{BB05AD39-6538-4E0B-9D62-8D46EE5C7336}"/>
    <dgm:cxn modelId="{AA91E64E-3454-9548-BE54-E747F40B3236}" type="presParOf" srcId="{73C59B74-4EBC-8B4F-AB24-4DF5BC86C1EA}" destId="{0BA4F959-1F18-9A40-89C4-A70CF3EFCCEB}" srcOrd="0" destOrd="0" presId="urn:microsoft.com/office/officeart/2008/layout/LinedList"/>
    <dgm:cxn modelId="{64480986-DBD4-3541-9EB4-523968699AE4}" type="presParOf" srcId="{73C59B74-4EBC-8B4F-AB24-4DF5BC86C1EA}" destId="{4876E4A1-7DD0-9940-A0C2-5C415B6E0823}" srcOrd="1" destOrd="0" presId="urn:microsoft.com/office/officeart/2008/layout/LinedList"/>
    <dgm:cxn modelId="{8468F0D2-B224-124F-9C3E-AC5E333E1407}" type="presParOf" srcId="{4876E4A1-7DD0-9940-A0C2-5C415B6E0823}" destId="{2884C64C-5F5A-B848-8592-F51498C9699C}" srcOrd="0" destOrd="0" presId="urn:microsoft.com/office/officeart/2008/layout/LinedList"/>
    <dgm:cxn modelId="{DD6DA6E4-C546-8241-AE05-93321B2A11A0}" type="presParOf" srcId="{4876E4A1-7DD0-9940-A0C2-5C415B6E0823}" destId="{4273A486-B2E1-4A4E-94C5-1515A83858EA}" srcOrd="1" destOrd="0" presId="urn:microsoft.com/office/officeart/2008/layout/LinedList"/>
    <dgm:cxn modelId="{3DF8CD88-7050-0A40-AC38-6944B3E0DC80}" type="presParOf" srcId="{73C59B74-4EBC-8B4F-AB24-4DF5BC86C1EA}" destId="{121FA625-0A71-4149-9548-7F0896797D33}" srcOrd="2" destOrd="0" presId="urn:microsoft.com/office/officeart/2008/layout/LinedList"/>
    <dgm:cxn modelId="{6B5BA491-DFE1-6A42-929A-02FB8653FEBB}" type="presParOf" srcId="{73C59B74-4EBC-8B4F-AB24-4DF5BC86C1EA}" destId="{82B6500A-4D84-8149-A651-3F827412084E}" srcOrd="3" destOrd="0" presId="urn:microsoft.com/office/officeart/2008/layout/LinedList"/>
    <dgm:cxn modelId="{127C24FE-F75B-D64D-B739-8CDE70CB9366}" type="presParOf" srcId="{82B6500A-4D84-8149-A651-3F827412084E}" destId="{7CE11B4C-BD63-1447-9D05-EBA1392D77B4}" srcOrd="0" destOrd="0" presId="urn:microsoft.com/office/officeart/2008/layout/LinedList"/>
    <dgm:cxn modelId="{9424E2B1-9CD7-9648-B05F-EB2889F43BED}" type="presParOf" srcId="{82B6500A-4D84-8149-A651-3F827412084E}" destId="{F4FF5318-9CEC-A949-971A-8D89BB5C6BE2}" srcOrd="1" destOrd="0" presId="urn:microsoft.com/office/officeart/2008/layout/LinedList"/>
    <dgm:cxn modelId="{7DC500E5-441B-D54E-B6D5-B9C387F877BF}" type="presParOf" srcId="{73C59B74-4EBC-8B4F-AB24-4DF5BC86C1EA}" destId="{3A20D6A6-B872-854B-9CEE-EA98C6903DBA}" srcOrd="4" destOrd="0" presId="urn:microsoft.com/office/officeart/2008/layout/LinedList"/>
    <dgm:cxn modelId="{942651A0-25B3-D745-A34E-05C4E405B595}" type="presParOf" srcId="{73C59B74-4EBC-8B4F-AB24-4DF5BC86C1EA}" destId="{C1D009D3-1D37-7B42-B315-9A24FACF922E}" srcOrd="5" destOrd="0" presId="urn:microsoft.com/office/officeart/2008/layout/LinedList"/>
    <dgm:cxn modelId="{28ECB9C1-9E95-A04D-96B4-BAFD99376143}" type="presParOf" srcId="{C1D009D3-1D37-7B42-B315-9A24FACF922E}" destId="{837FE6C7-73D3-564C-A7A4-2FF5516C4C74}" srcOrd="0" destOrd="0" presId="urn:microsoft.com/office/officeart/2008/layout/LinedList"/>
    <dgm:cxn modelId="{E5E2FDAF-059C-DC48-B0C0-B9063C7B2352}" type="presParOf" srcId="{C1D009D3-1D37-7B42-B315-9A24FACF922E}" destId="{A0BE4C86-3C84-5A48-B7CC-92DE1FFFA7CB}" srcOrd="1" destOrd="0" presId="urn:microsoft.com/office/officeart/2008/layout/LinedList"/>
    <dgm:cxn modelId="{5E087815-1F5C-A845-BFCC-0B574C8752B5}" type="presParOf" srcId="{73C59B74-4EBC-8B4F-AB24-4DF5BC86C1EA}" destId="{C4C5D27C-7B34-1943-B540-2FF16BC7D339}" srcOrd="6" destOrd="0" presId="urn:microsoft.com/office/officeart/2008/layout/LinedList"/>
    <dgm:cxn modelId="{B6CE3A29-66A8-E642-B28A-37162DF8944C}" type="presParOf" srcId="{73C59B74-4EBC-8B4F-AB24-4DF5BC86C1EA}" destId="{7A2A5F1D-708C-F34C-9DD4-D5DDA780B2CD}" srcOrd="7" destOrd="0" presId="urn:microsoft.com/office/officeart/2008/layout/LinedList"/>
    <dgm:cxn modelId="{0DAD5B15-ACFB-8440-895E-135F868B4285}" type="presParOf" srcId="{7A2A5F1D-708C-F34C-9DD4-D5DDA780B2CD}" destId="{7A62390D-7D32-024B-831E-C2D5FDC84BAF}" srcOrd="0" destOrd="0" presId="urn:microsoft.com/office/officeart/2008/layout/LinedList"/>
    <dgm:cxn modelId="{745413A6-52D2-BC4E-B5AE-2E32CB10F246}" type="presParOf" srcId="{7A2A5F1D-708C-F34C-9DD4-D5DDA780B2CD}" destId="{B470C867-CC55-4D45-BF8B-78580E543402}" srcOrd="1" destOrd="0" presId="urn:microsoft.com/office/officeart/2008/layout/LinedList"/>
    <dgm:cxn modelId="{F5CC7158-E53A-B448-BAF3-BBC1C8923383}" type="presParOf" srcId="{73C59B74-4EBC-8B4F-AB24-4DF5BC86C1EA}" destId="{CBB90C53-6B16-8342-A304-C19FCB53BAD5}" srcOrd="8" destOrd="0" presId="urn:microsoft.com/office/officeart/2008/layout/LinedList"/>
    <dgm:cxn modelId="{2318D0C0-CF89-3C40-896C-C106125D2CF7}" type="presParOf" srcId="{73C59B74-4EBC-8B4F-AB24-4DF5BC86C1EA}" destId="{29FCC195-2AED-D044-A825-D05F76D658B4}" srcOrd="9" destOrd="0" presId="urn:microsoft.com/office/officeart/2008/layout/LinedList"/>
    <dgm:cxn modelId="{DDF68D36-B503-BF4B-B435-411CA9DBE3D0}" type="presParOf" srcId="{29FCC195-2AED-D044-A825-D05F76D658B4}" destId="{4B637F00-7404-304D-B620-53061457B368}" srcOrd="0" destOrd="0" presId="urn:microsoft.com/office/officeart/2008/layout/LinedList"/>
    <dgm:cxn modelId="{B9B16441-7451-5144-83AA-99419C648C18}" type="presParOf" srcId="{29FCC195-2AED-D044-A825-D05F76D658B4}" destId="{E3834304-2038-7540-8C94-0BF167576E75}" srcOrd="1" destOrd="0" presId="urn:microsoft.com/office/officeart/2008/layout/LinedList"/>
    <dgm:cxn modelId="{F95912DB-2016-714B-8236-C915F59C7DE9}" type="presParOf" srcId="{73C59B74-4EBC-8B4F-AB24-4DF5BC86C1EA}" destId="{FF211715-CFB7-CB49-9EBA-D9EDEC1AE87F}" srcOrd="10" destOrd="0" presId="urn:microsoft.com/office/officeart/2008/layout/LinedList"/>
    <dgm:cxn modelId="{B62CFC2D-BF3A-4146-AD1A-DF86B7BFC2BF}" type="presParOf" srcId="{73C59B74-4EBC-8B4F-AB24-4DF5BC86C1EA}" destId="{FA4F4EE8-EFD8-D444-B7BA-11A882FC27F5}" srcOrd="11" destOrd="0" presId="urn:microsoft.com/office/officeart/2008/layout/LinedList"/>
    <dgm:cxn modelId="{030EF481-1AAD-A94B-951E-F9AE073D2B0E}" type="presParOf" srcId="{FA4F4EE8-EFD8-D444-B7BA-11A882FC27F5}" destId="{E55FE834-60B7-B945-BDEF-21B74DF32F0B}" srcOrd="0" destOrd="0" presId="urn:microsoft.com/office/officeart/2008/layout/LinedList"/>
    <dgm:cxn modelId="{694819AB-9009-894A-B395-C4DBC6DDF80A}" type="presParOf" srcId="{FA4F4EE8-EFD8-D444-B7BA-11A882FC27F5}" destId="{58EC1D5C-DF6F-3344-85D7-7858D53F619C}" srcOrd="1" destOrd="0" presId="urn:microsoft.com/office/officeart/2008/layout/LinedList"/>
    <dgm:cxn modelId="{6D3F441C-CDA4-5E42-AA4D-201258376491}" type="presParOf" srcId="{73C59B74-4EBC-8B4F-AB24-4DF5BC86C1EA}" destId="{DC1E3994-3DE1-7148-A833-66A375E14E36}" srcOrd="12" destOrd="0" presId="urn:microsoft.com/office/officeart/2008/layout/LinedList"/>
    <dgm:cxn modelId="{3DF7C1F2-333A-C84F-8C8E-BDE61AC8A87B}" type="presParOf" srcId="{73C59B74-4EBC-8B4F-AB24-4DF5BC86C1EA}" destId="{387C5803-BD26-7E4E-A780-F08EAE639467}" srcOrd="13" destOrd="0" presId="urn:microsoft.com/office/officeart/2008/layout/LinedList"/>
    <dgm:cxn modelId="{A77EEDDF-0320-B741-A3F4-BF70D506EAE6}" type="presParOf" srcId="{387C5803-BD26-7E4E-A780-F08EAE639467}" destId="{BF60CD46-B61A-6246-800A-A25EFDA1638C}" srcOrd="0" destOrd="0" presId="urn:microsoft.com/office/officeart/2008/layout/LinedList"/>
    <dgm:cxn modelId="{AD384238-236A-5048-9C44-3C82985F21F3}" type="presParOf" srcId="{387C5803-BD26-7E4E-A780-F08EAE639467}" destId="{C156F764-4FC7-AE49-9851-27A31085E37C}" srcOrd="1" destOrd="0" presId="urn:microsoft.com/office/officeart/2008/layout/LinedList"/>
    <dgm:cxn modelId="{839B2FAC-913C-C846-B4FF-029679BA0B3E}" type="presParOf" srcId="{73C59B74-4EBC-8B4F-AB24-4DF5BC86C1EA}" destId="{C09D7CBF-C7C6-734A-8A30-F08FF4E472D1}" srcOrd="14" destOrd="0" presId="urn:microsoft.com/office/officeart/2008/layout/LinedList"/>
    <dgm:cxn modelId="{320DA6D5-C76A-2343-A3FC-F870F8229E0C}" type="presParOf" srcId="{73C59B74-4EBC-8B4F-AB24-4DF5BC86C1EA}" destId="{6EBCA2F0-5F15-F246-989B-B43ECCBF26AD}" srcOrd="15" destOrd="0" presId="urn:microsoft.com/office/officeart/2008/layout/LinedList"/>
    <dgm:cxn modelId="{2AD20467-CDA4-7141-BD7B-9A89DC69BB92}" type="presParOf" srcId="{6EBCA2F0-5F15-F246-989B-B43ECCBF26AD}" destId="{1F449D6B-F4CC-8342-B49C-09C60398E6A9}" srcOrd="0" destOrd="0" presId="urn:microsoft.com/office/officeart/2008/layout/LinedList"/>
    <dgm:cxn modelId="{855AD29A-ED70-8A49-8DCD-CB9F24166B74}" type="presParOf" srcId="{6EBCA2F0-5F15-F246-989B-B43ECCBF26AD}" destId="{E4C03D37-579C-4841-8500-1A7904E563AA}" srcOrd="1" destOrd="0" presId="urn:microsoft.com/office/officeart/2008/layout/LinedList"/>
    <dgm:cxn modelId="{6ABFBB31-AD5F-214B-AE2E-81B16299DCF1}" type="presParOf" srcId="{73C59B74-4EBC-8B4F-AB24-4DF5BC86C1EA}" destId="{13D1242B-0197-194D-B3EC-E43BF3E4E8A3}" srcOrd="16" destOrd="0" presId="urn:microsoft.com/office/officeart/2008/layout/LinedList"/>
    <dgm:cxn modelId="{97095432-9234-054F-8AF1-3B150C374833}" type="presParOf" srcId="{73C59B74-4EBC-8B4F-AB24-4DF5BC86C1EA}" destId="{2CFA47DF-9FBA-054D-82A4-3A3FB7188844}" srcOrd="17" destOrd="0" presId="urn:microsoft.com/office/officeart/2008/layout/LinedList"/>
    <dgm:cxn modelId="{3F2F1249-26A4-9944-86CD-F9D9E332F9F9}" type="presParOf" srcId="{2CFA47DF-9FBA-054D-82A4-3A3FB7188844}" destId="{1E6709A2-02C5-5743-B289-BB16EC01759E}" srcOrd="0" destOrd="0" presId="urn:microsoft.com/office/officeart/2008/layout/LinedList"/>
    <dgm:cxn modelId="{7A5FF642-F5EA-0341-BF98-31E6877637A4}" type="presParOf" srcId="{2CFA47DF-9FBA-054D-82A4-3A3FB7188844}" destId="{CC73C235-C089-C04A-BF10-5B07C54A9409}" srcOrd="1" destOrd="0" presId="urn:microsoft.com/office/officeart/2008/layout/LinedList"/>
    <dgm:cxn modelId="{B5D6CAC1-F7F9-FF4F-BFB7-B37EC7D3392F}" type="presParOf" srcId="{73C59B74-4EBC-8B4F-AB24-4DF5BC86C1EA}" destId="{55C9935F-BC17-FC48-A512-06CCF0D9B391}" srcOrd="18" destOrd="0" presId="urn:microsoft.com/office/officeart/2008/layout/LinedList"/>
    <dgm:cxn modelId="{AFFB7C98-70AA-2242-9BA1-F1F29F6E5787}" type="presParOf" srcId="{73C59B74-4EBC-8B4F-AB24-4DF5BC86C1EA}" destId="{CFFCA666-FF1D-F249-93E2-E8CE3F897C84}" srcOrd="19" destOrd="0" presId="urn:microsoft.com/office/officeart/2008/layout/LinedList"/>
    <dgm:cxn modelId="{4DF77670-C717-DF45-9F19-C9525F147A26}" type="presParOf" srcId="{CFFCA666-FF1D-F249-93E2-E8CE3F897C84}" destId="{728B2935-EA32-6748-A9A8-1BC0FC59C4C6}" srcOrd="0" destOrd="0" presId="urn:microsoft.com/office/officeart/2008/layout/LinedList"/>
    <dgm:cxn modelId="{D28536F4-488B-1C46-87C7-9AE55CB2E194}" type="presParOf" srcId="{CFFCA666-FF1D-F249-93E2-E8CE3F897C84}" destId="{4175A587-AC46-E043-A8F6-011A56E4E18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520E0A-EE30-4CFD-8847-ED0DF173C933}"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45C8A380-32C9-47BC-B88E-E3DE31AE2E8C}">
      <dgm:prSet/>
      <dgm:spPr/>
      <dgm:t>
        <a:bodyPr/>
        <a:lstStyle/>
        <a:p>
          <a:r>
            <a:rPr lang="en-US"/>
            <a:t>Identify challenge</a:t>
          </a:r>
        </a:p>
      </dgm:t>
    </dgm:pt>
    <dgm:pt modelId="{882C6815-7E46-423B-B6E2-385E1796FEAD}" type="parTrans" cxnId="{B1635B35-1189-4351-BDA0-A261BEF2AB98}">
      <dgm:prSet/>
      <dgm:spPr/>
      <dgm:t>
        <a:bodyPr/>
        <a:lstStyle/>
        <a:p>
          <a:endParaRPr lang="en-US"/>
        </a:p>
      </dgm:t>
    </dgm:pt>
    <dgm:pt modelId="{D0DEF559-90A3-4AAD-B607-97D8B8BE3BD4}" type="sibTrans" cxnId="{B1635B35-1189-4351-BDA0-A261BEF2AB98}">
      <dgm:prSet/>
      <dgm:spPr/>
      <dgm:t>
        <a:bodyPr/>
        <a:lstStyle/>
        <a:p>
          <a:endParaRPr lang="en-US"/>
        </a:p>
      </dgm:t>
    </dgm:pt>
    <dgm:pt modelId="{1137CF3E-7061-4D92-A594-D413E8C4B5B3}">
      <dgm:prSet/>
      <dgm:spPr/>
      <dgm:t>
        <a:bodyPr/>
        <a:lstStyle/>
        <a:p>
          <a:r>
            <a:rPr lang="en-US"/>
            <a:t>Focus on business outcomes</a:t>
          </a:r>
        </a:p>
      </dgm:t>
    </dgm:pt>
    <dgm:pt modelId="{07B546EE-65EA-46E4-A3F7-9CCF0B3861B1}" type="parTrans" cxnId="{44FF64FB-1C50-4B5E-B2FC-EB258E4D6AB0}">
      <dgm:prSet/>
      <dgm:spPr/>
      <dgm:t>
        <a:bodyPr/>
        <a:lstStyle/>
        <a:p>
          <a:endParaRPr lang="en-US"/>
        </a:p>
      </dgm:t>
    </dgm:pt>
    <dgm:pt modelId="{B3544B51-06F4-4E84-AD0E-125177C5A738}" type="sibTrans" cxnId="{44FF64FB-1C50-4B5E-B2FC-EB258E4D6AB0}">
      <dgm:prSet/>
      <dgm:spPr/>
      <dgm:t>
        <a:bodyPr/>
        <a:lstStyle/>
        <a:p>
          <a:endParaRPr lang="en-US"/>
        </a:p>
      </dgm:t>
    </dgm:pt>
    <dgm:pt modelId="{300ABC4F-5C5D-41FE-91F3-580A0B8CDC01}">
      <dgm:prSet/>
      <dgm:spPr/>
      <dgm:t>
        <a:bodyPr/>
        <a:lstStyle/>
        <a:p>
          <a:r>
            <a:rPr lang="en-US"/>
            <a:t>Define modernization strategy</a:t>
          </a:r>
        </a:p>
      </dgm:t>
    </dgm:pt>
    <dgm:pt modelId="{391D5C3F-85BD-4D8F-A194-4AE105460FF1}" type="parTrans" cxnId="{34AEF526-4574-4298-A552-0839480086FB}">
      <dgm:prSet/>
      <dgm:spPr/>
      <dgm:t>
        <a:bodyPr/>
        <a:lstStyle/>
        <a:p>
          <a:endParaRPr lang="en-US"/>
        </a:p>
      </dgm:t>
    </dgm:pt>
    <dgm:pt modelId="{D783815A-D377-4CF1-A453-1AE8F37CEFAC}" type="sibTrans" cxnId="{34AEF526-4574-4298-A552-0839480086FB}">
      <dgm:prSet/>
      <dgm:spPr/>
      <dgm:t>
        <a:bodyPr/>
        <a:lstStyle/>
        <a:p>
          <a:endParaRPr lang="en-US"/>
        </a:p>
      </dgm:t>
    </dgm:pt>
    <dgm:pt modelId="{9A0FEB87-8491-4810-8B2E-611881FFD2D9}">
      <dgm:prSet/>
      <dgm:spPr/>
      <dgm:t>
        <a:bodyPr/>
        <a:lstStyle/>
        <a:p>
          <a:r>
            <a:rPr lang="en-US"/>
            <a:t>Determine success metrics</a:t>
          </a:r>
        </a:p>
      </dgm:t>
    </dgm:pt>
    <dgm:pt modelId="{8D6F4197-F7CB-4198-A32C-77A580A7BFDE}" type="parTrans" cxnId="{DCE7FDD2-75C4-4DD1-BCC4-C250D21819AE}">
      <dgm:prSet/>
      <dgm:spPr/>
      <dgm:t>
        <a:bodyPr/>
        <a:lstStyle/>
        <a:p>
          <a:endParaRPr lang="en-US"/>
        </a:p>
      </dgm:t>
    </dgm:pt>
    <dgm:pt modelId="{A74EB8CB-279A-4BC2-BAB3-8171D6359EFE}" type="sibTrans" cxnId="{DCE7FDD2-75C4-4DD1-BCC4-C250D21819AE}">
      <dgm:prSet/>
      <dgm:spPr/>
      <dgm:t>
        <a:bodyPr/>
        <a:lstStyle/>
        <a:p>
          <a:endParaRPr lang="en-US"/>
        </a:p>
      </dgm:t>
    </dgm:pt>
    <dgm:pt modelId="{7E2523B2-F6CA-439E-918E-95128208F757}">
      <dgm:prSet/>
      <dgm:spPr/>
      <dgm:t>
        <a:bodyPr/>
        <a:lstStyle/>
        <a:p>
          <a:r>
            <a:rPr lang="en-US"/>
            <a:t>Conduct risk assessment</a:t>
          </a:r>
        </a:p>
      </dgm:t>
    </dgm:pt>
    <dgm:pt modelId="{D12ECEA3-18AF-4397-9F7C-8BF569BDBE4C}" type="parTrans" cxnId="{E1338E09-9717-4301-831E-275BDD259DAE}">
      <dgm:prSet/>
      <dgm:spPr/>
      <dgm:t>
        <a:bodyPr/>
        <a:lstStyle/>
        <a:p>
          <a:endParaRPr lang="en-US"/>
        </a:p>
      </dgm:t>
    </dgm:pt>
    <dgm:pt modelId="{27E5C62F-D435-4742-A9AD-D6AE69E9BC19}" type="sibTrans" cxnId="{E1338E09-9717-4301-831E-275BDD259DAE}">
      <dgm:prSet/>
      <dgm:spPr/>
      <dgm:t>
        <a:bodyPr/>
        <a:lstStyle/>
        <a:p>
          <a:endParaRPr lang="en-US"/>
        </a:p>
      </dgm:t>
    </dgm:pt>
    <dgm:pt modelId="{35030083-082A-4C8B-B033-C7DF9FBFCE49}">
      <dgm:prSet/>
      <dgm:spPr/>
      <dgm:t>
        <a:bodyPr/>
        <a:lstStyle/>
        <a:p>
          <a:r>
            <a:rPr lang="en-US"/>
            <a:t>Start small</a:t>
          </a:r>
        </a:p>
      </dgm:t>
    </dgm:pt>
    <dgm:pt modelId="{D84D2445-2692-49B6-9E9B-5C9CC60AD497}" type="parTrans" cxnId="{A1F46112-43D2-4468-A3D4-84BFDCDBE4E3}">
      <dgm:prSet/>
      <dgm:spPr/>
      <dgm:t>
        <a:bodyPr/>
        <a:lstStyle/>
        <a:p>
          <a:endParaRPr lang="en-US"/>
        </a:p>
      </dgm:t>
    </dgm:pt>
    <dgm:pt modelId="{AFB08096-9DD4-4544-8E60-6B004140F951}" type="sibTrans" cxnId="{A1F46112-43D2-4468-A3D4-84BFDCDBE4E3}">
      <dgm:prSet/>
      <dgm:spPr/>
      <dgm:t>
        <a:bodyPr/>
        <a:lstStyle/>
        <a:p>
          <a:endParaRPr lang="en-US"/>
        </a:p>
      </dgm:t>
    </dgm:pt>
    <dgm:pt modelId="{3065134C-2B3E-440A-A90F-21059AD115F5}">
      <dgm:prSet/>
      <dgm:spPr/>
      <dgm:t>
        <a:bodyPr/>
        <a:lstStyle/>
        <a:p>
          <a:r>
            <a:rPr lang="en-US"/>
            <a:t>Consider leveraging a partner</a:t>
          </a:r>
        </a:p>
      </dgm:t>
    </dgm:pt>
    <dgm:pt modelId="{9BCA8DCE-D5D6-4C68-A3BA-B98FD7BB9BB1}" type="parTrans" cxnId="{B0F2EE75-7F9F-4AC6-998C-E94FB7DEB0BC}">
      <dgm:prSet/>
      <dgm:spPr/>
      <dgm:t>
        <a:bodyPr/>
        <a:lstStyle/>
        <a:p>
          <a:endParaRPr lang="en-US"/>
        </a:p>
      </dgm:t>
    </dgm:pt>
    <dgm:pt modelId="{EFEC5645-BD5C-4F9A-BFCA-E26C553A660F}" type="sibTrans" cxnId="{B0F2EE75-7F9F-4AC6-998C-E94FB7DEB0BC}">
      <dgm:prSet/>
      <dgm:spPr/>
      <dgm:t>
        <a:bodyPr/>
        <a:lstStyle/>
        <a:p>
          <a:endParaRPr lang="en-US"/>
        </a:p>
      </dgm:t>
    </dgm:pt>
    <dgm:pt modelId="{7F1D6326-1AC7-8B47-BC02-CFD6FBC6817C}" type="pres">
      <dgm:prSet presAssocID="{07520E0A-EE30-4CFD-8847-ED0DF173C933}" presName="Name0" presStyleCnt="0">
        <dgm:presLayoutVars>
          <dgm:dir/>
          <dgm:resizeHandles val="exact"/>
        </dgm:presLayoutVars>
      </dgm:prSet>
      <dgm:spPr/>
    </dgm:pt>
    <dgm:pt modelId="{BAC8C1A6-0FE8-9141-B417-3AFD699D6600}" type="pres">
      <dgm:prSet presAssocID="{45C8A380-32C9-47BC-B88E-E3DE31AE2E8C}" presName="node" presStyleLbl="node1" presStyleIdx="0" presStyleCnt="7">
        <dgm:presLayoutVars>
          <dgm:bulletEnabled val="1"/>
        </dgm:presLayoutVars>
      </dgm:prSet>
      <dgm:spPr/>
    </dgm:pt>
    <dgm:pt modelId="{98BB5B82-8535-2742-BFB4-CC3CF70A6185}" type="pres">
      <dgm:prSet presAssocID="{D0DEF559-90A3-4AAD-B607-97D8B8BE3BD4}" presName="sibTrans" presStyleLbl="sibTrans1D1" presStyleIdx="0" presStyleCnt="6"/>
      <dgm:spPr/>
    </dgm:pt>
    <dgm:pt modelId="{081B011F-B988-7C41-BBA3-4897CF7CCF62}" type="pres">
      <dgm:prSet presAssocID="{D0DEF559-90A3-4AAD-B607-97D8B8BE3BD4}" presName="connectorText" presStyleLbl="sibTrans1D1" presStyleIdx="0" presStyleCnt="6"/>
      <dgm:spPr/>
    </dgm:pt>
    <dgm:pt modelId="{90DF0714-3D15-B24C-92E0-E3FA4FAA8376}" type="pres">
      <dgm:prSet presAssocID="{1137CF3E-7061-4D92-A594-D413E8C4B5B3}" presName="node" presStyleLbl="node1" presStyleIdx="1" presStyleCnt="7">
        <dgm:presLayoutVars>
          <dgm:bulletEnabled val="1"/>
        </dgm:presLayoutVars>
      </dgm:prSet>
      <dgm:spPr/>
    </dgm:pt>
    <dgm:pt modelId="{823AE17E-5ED4-7D41-8803-5D133A9E5B4D}" type="pres">
      <dgm:prSet presAssocID="{B3544B51-06F4-4E84-AD0E-125177C5A738}" presName="sibTrans" presStyleLbl="sibTrans1D1" presStyleIdx="1" presStyleCnt="6"/>
      <dgm:spPr/>
    </dgm:pt>
    <dgm:pt modelId="{581C25CF-87B9-8B4E-A507-ADB9FF0612E3}" type="pres">
      <dgm:prSet presAssocID="{B3544B51-06F4-4E84-AD0E-125177C5A738}" presName="connectorText" presStyleLbl="sibTrans1D1" presStyleIdx="1" presStyleCnt="6"/>
      <dgm:spPr/>
    </dgm:pt>
    <dgm:pt modelId="{35493DF3-B0CC-4141-A83B-A8DD23060032}" type="pres">
      <dgm:prSet presAssocID="{300ABC4F-5C5D-41FE-91F3-580A0B8CDC01}" presName="node" presStyleLbl="node1" presStyleIdx="2" presStyleCnt="7">
        <dgm:presLayoutVars>
          <dgm:bulletEnabled val="1"/>
        </dgm:presLayoutVars>
      </dgm:prSet>
      <dgm:spPr/>
    </dgm:pt>
    <dgm:pt modelId="{508942F9-3DF3-E04B-BC17-6B1066FC2F00}" type="pres">
      <dgm:prSet presAssocID="{D783815A-D377-4CF1-A453-1AE8F37CEFAC}" presName="sibTrans" presStyleLbl="sibTrans1D1" presStyleIdx="2" presStyleCnt="6"/>
      <dgm:spPr/>
    </dgm:pt>
    <dgm:pt modelId="{D476EB64-8DA9-3348-9194-1EBAA1AB300B}" type="pres">
      <dgm:prSet presAssocID="{D783815A-D377-4CF1-A453-1AE8F37CEFAC}" presName="connectorText" presStyleLbl="sibTrans1D1" presStyleIdx="2" presStyleCnt="6"/>
      <dgm:spPr/>
    </dgm:pt>
    <dgm:pt modelId="{5A74F6D9-F6BA-AE42-BF01-9C6D0B3B70AA}" type="pres">
      <dgm:prSet presAssocID="{9A0FEB87-8491-4810-8B2E-611881FFD2D9}" presName="node" presStyleLbl="node1" presStyleIdx="3" presStyleCnt="7">
        <dgm:presLayoutVars>
          <dgm:bulletEnabled val="1"/>
        </dgm:presLayoutVars>
      </dgm:prSet>
      <dgm:spPr/>
    </dgm:pt>
    <dgm:pt modelId="{E63A144A-49C1-EB4D-BF69-3CACF4DBEF78}" type="pres">
      <dgm:prSet presAssocID="{A74EB8CB-279A-4BC2-BAB3-8171D6359EFE}" presName="sibTrans" presStyleLbl="sibTrans1D1" presStyleIdx="3" presStyleCnt="6"/>
      <dgm:spPr/>
    </dgm:pt>
    <dgm:pt modelId="{2A2F1340-C246-B34E-803C-0839A715DE2B}" type="pres">
      <dgm:prSet presAssocID="{A74EB8CB-279A-4BC2-BAB3-8171D6359EFE}" presName="connectorText" presStyleLbl="sibTrans1D1" presStyleIdx="3" presStyleCnt="6"/>
      <dgm:spPr/>
    </dgm:pt>
    <dgm:pt modelId="{4242193C-18F2-9648-ADE7-8F61A088F56C}" type="pres">
      <dgm:prSet presAssocID="{7E2523B2-F6CA-439E-918E-95128208F757}" presName="node" presStyleLbl="node1" presStyleIdx="4" presStyleCnt="7">
        <dgm:presLayoutVars>
          <dgm:bulletEnabled val="1"/>
        </dgm:presLayoutVars>
      </dgm:prSet>
      <dgm:spPr/>
    </dgm:pt>
    <dgm:pt modelId="{C122B587-D7EB-9548-96D8-50338E8F49D2}" type="pres">
      <dgm:prSet presAssocID="{27E5C62F-D435-4742-A9AD-D6AE69E9BC19}" presName="sibTrans" presStyleLbl="sibTrans1D1" presStyleIdx="4" presStyleCnt="6"/>
      <dgm:spPr/>
    </dgm:pt>
    <dgm:pt modelId="{84A16582-0913-9142-9874-B0B8CB0F79A0}" type="pres">
      <dgm:prSet presAssocID="{27E5C62F-D435-4742-A9AD-D6AE69E9BC19}" presName="connectorText" presStyleLbl="sibTrans1D1" presStyleIdx="4" presStyleCnt="6"/>
      <dgm:spPr/>
    </dgm:pt>
    <dgm:pt modelId="{839CD357-C73E-9343-AD95-F88AE756D3F5}" type="pres">
      <dgm:prSet presAssocID="{35030083-082A-4C8B-B033-C7DF9FBFCE49}" presName="node" presStyleLbl="node1" presStyleIdx="5" presStyleCnt="7">
        <dgm:presLayoutVars>
          <dgm:bulletEnabled val="1"/>
        </dgm:presLayoutVars>
      </dgm:prSet>
      <dgm:spPr/>
    </dgm:pt>
    <dgm:pt modelId="{BF57F741-1DC1-8E40-B1AC-7DA06FECD17B}" type="pres">
      <dgm:prSet presAssocID="{AFB08096-9DD4-4544-8E60-6B004140F951}" presName="sibTrans" presStyleLbl="sibTrans1D1" presStyleIdx="5" presStyleCnt="6"/>
      <dgm:spPr/>
    </dgm:pt>
    <dgm:pt modelId="{EE7950D5-7576-DF4A-984C-24C7C44C06B0}" type="pres">
      <dgm:prSet presAssocID="{AFB08096-9DD4-4544-8E60-6B004140F951}" presName="connectorText" presStyleLbl="sibTrans1D1" presStyleIdx="5" presStyleCnt="6"/>
      <dgm:spPr/>
    </dgm:pt>
    <dgm:pt modelId="{E2D70D5A-9EB2-AB48-994D-25958788EB34}" type="pres">
      <dgm:prSet presAssocID="{3065134C-2B3E-440A-A90F-21059AD115F5}" presName="node" presStyleLbl="node1" presStyleIdx="6" presStyleCnt="7">
        <dgm:presLayoutVars>
          <dgm:bulletEnabled val="1"/>
        </dgm:presLayoutVars>
      </dgm:prSet>
      <dgm:spPr/>
    </dgm:pt>
  </dgm:ptLst>
  <dgm:cxnLst>
    <dgm:cxn modelId="{B234F301-5A04-A14C-950D-4706C7EF7179}" type="presOf" srcId="{D0DEF559-90A3-4AAD-B607-97D8B8BE3BD4}" destId="{98BB5B82-8535-2742-BFB4-CC3CF70A6185}" srcOrd="0" destOrd="0" presId="urn:microsoft.com/office/officeart/2016/7/layout/RepeatingBendingProcessNew"/>
    <dgm:cxn modelId="{8AA03602-58DB-524B-97F9-CDABDFD1194E}" type="presOf" srcId="{300ABC4F-5C5D-41FE-91F3-580A0B8CDC01}" destId="{35493DF3-B0CC-4141-A83B-A8DD23060032}" srcOrd="0" destOrd="0" presId="urn:microsoft.com/office/officeart/2016/7/layout/RepeatingBendingProcessNew"/>
    <dgm:cxn modelId="{E1338E09-9717-4301-831E-275BDD259DAE}" srcId="{07520E0A-EE30-4CFD-8847-ED0DF173C933}" destId="{7E2523B2-F6CA-439E-918E-95128208F757}" srcOrd="4" destOrd="0" parTransId="{D12ECEA3-18AF-4397-9F7C-8BF569BDBE4C}" sibTransId="{27E5C62F-D435-4742-A9AD-D6AE69E9BC19}"/>
    <dgm:cxn modelId="{A1F46112-43D2-4468-A3D4-84BFDCDBE4E3}" srcId="{07520E0A-EE30-4CFD-8847-ED0DF173C933}" destId="{35030083-082A-4C8B-B033-C7DF9FBFCE49}" srcOrd="5" destOrd="0" parTransId="{D84D2445-2692-49B6-9E9B-5C9CC60AD497}" sibTransId="{AFB08096-9DD4-4544-8E60-6B004140F951}"/>
    <dgm:cxn modelId="{F4309F20-CFDA-6940-A31C-FEDD165AFF2F}" type="presOf" srcId="{A74EB8CB-279A-4BC2-BAB3-8171D6359EFE}" destId="{E63A144A-49C1-EB4D-BF69-3CACF4DBEF78}" srcOrd="0" destOrd="0" presId="urn:microsoft.com/office/officeart/2016/7/layout/RepeatingBendingProcessNew"/>
    <dgm:cxn modelId="{34AEF526-4574-4298-A552-0839480086FB}" srcId="{07520E0A-EE30-4CFD-8847-ED0DF173C933}" destId="{300ABC4F-5C5D-41FE-91F3-580A0B8CDC01}" srcOrd="2" destOrd="0" parTransId="{391D5C3F-85BD-4D8F-A194-4AE105460FF1}" sibTransId="{D783815A-D377-4CF1-A453-1AE8F37CEFAC}"/>
    <dgm:cxn modelId="{FEC3E528-396D-9E4D-9AF7-9489D65F877C}" type="presOf" srcId="{3065134C-2B3E-440A-A90F-21059AD115F5}" destId="{E2D70D5A-9EB2-AB48-994D-25958788EB34}" srcOrd="0" destOrd="0" presId="urn:microsoft.com/office/officeart/2016/7/layout/RepeatingBendingProcessNew"/>
    <dgm:cxn modelId="{A28CF72B-8943-B241-9286-1522FFC34C09}" type="presOf" srcId="{AFB08096-9DD4-4544-8E60-6B004140F951}" destId="{BF57F741-1DC1-8E40-B1AC-7DA06FECD17B}" srcOrd="0" destOrd="0" presId="urn:microsoft.com/office/officeart/2016/7/layout/RepeatingBendingProcessNew"/>
    <dgm:cxn modelId="{5E32B72D-E358-994C-B6EE-DAABC0170094}" type="presOf" srcId="{B3544B51-06F4-4E84-AD0E-125177C5A738}" destId="{823AE17E-5ED4-7D41-8803-5D133A9E5B4D}" srcOrd="0" destOrd="0" presId="urn:microsoft.com/office/officeart/2016/7/layout/RepeatingBendingProcessNew"/>
    <dgm:cxn modelId="{B1635B35-1189-4351-BDA0-A261BEF2AB98}" srcId="{07520E0A-EE30-4CFD-8847-ED0DF173C933}" destId="{45C8A380-32C9-47BC-B88E-E3DE31AE2E8C}" srcOrd="0" destOrd="0" parTransId="{882C6815-7E46-423B-B6E2-385E1796FEAD}" sibTransId="{D0DEF559-90A3-4AAD-B607-97D8B8BE3BD4}"/>
    <dgm:cxn modelId="{E7386F3E-227D-5B45-8BA6-6B06EDFDFEDF}" type="presOf" srcId="{AFB08096-9DD4-4544-8E60-6B004140F951}" destId="{EE7950D5-7576-DF4A-984C-24C7C44C06B0}" srcOrd="1" destOrd="0" presId="urn:microsoft.com/office/officeart/2016/7/layout/RepeatingBendingProcessNew"/>
    <dgm:cxn modelId="{476DF941-A3CB-4345-9110-880411018377}" type="presOf" srcId="{B3544B51-06F4-4E84-AD0E-125177C5A738}" destId="{581C25CF-87B9-8B4E-A507-ADB9FF0612E3}" srcOrd="1" destOrd="0" presId="urn:microsoft.com/office/officeart/2016/7/layout/RepeatingBendingProcessNew"/>
    <dgm:cxn modelId="{A3E90644-6CA9-8D43-A78F-FE57061E5519}" type="presOf" srcId="{7E2523B2-F6CA-439E-918E-95128208F757}" destId="{4242193C-18F2-9648-ADE7-8F61A088F56C}" srcOrd="0" destOrd="0" presId="urn:microsoft.com/office/officeart/2016/7/layout/RepeatingBendingProcessNew"/>
    <dgm:cxn modelId="{9CDE7347-58BB-7444-82C6-E2A76A67F9EE}" type="presOf" srcId="{27E5C62F-D435-4742-A9AD-D6AE69E9BC19}" destId="{C122B587-D7EB-9548-96D8-50338E8F49D2}" srcOrd="0" destOrd="0" presId="urn:microsoft.com/office/officeart/2016/7/layout/RepeatingBendingProcessNew"/>
    <dgm:cxn modelId="{F1E44E52-EE67-3742-AE32-C43B3CCED2C6}" type="presOf" srcId="{45C8A380-32C9-47BC-B88E-E3DE31AE2E8C}" destId="{BAC8C1A6-0FE8-9141-B417-3AFD699D6600}" srcOrd="0" destOrd="0" presId="urn:microsoft.com/office/officeart/2016/7/layout/RepeatingBendingProcessNew"/>
    <dgm:cxn modelId="{BE5F1E57-E1FC-ED4C-8626-6AD111004C8F}" type="presOf" srcId="{D0DEF559-90A3-4AAD-B607-97D8B8BE3BD4}" destId="{081B011F-B988-7C41-BBA3-4897CF7CCF62}" srcOrd="1" destOrd="0" presId="urn:microsoft.com/office/officeart/2016/7/layout/RepeatingBendingProcessNew"/>
    <dgm:cxn modelId="{67983A63-4DD9-774D-957E-5E58C3C5F0A2}" type="presOf" srcId="{D783815A-D377-4CF1-A453-1AE8F37CEFAC}" destId="{508942F9-3DF3-E04B-BC17-6B1066FC2F00}" srcOrd="0" destOrd="0" presId="urn:microsoft.com/office/officeart/2016/7/layout/RepeatingBendingProcessNew"/>
    <dgm:cxn modelId="{5F321164-E446-2F47-9828-1EB9828CDF50}" type="presOf" srcId="{A74EB8CB-279A-4BC2-BAB3-8171D6359EFE}" destId="{2A2F1340-C246-B34E-803C-0839A715DE2B}" srcOrd="1" destOrd="0" presId="urn:microsoft.com/office/officeart/2016/7/layout/RepeatingBendingProcessNew"/>
    <dgm:cxn modelId="{FF771764-5FDC-9848-AD02-52C228434B5E}" type="presOf" srcId="{1137CF3E-7061-4D92-A594-D413E8C4B5B3}" destId="{90DF0714-3D15-B24C-92E0-E3FA4FAA8376}" srcOrd="0" destOrd="0" presId="urn:microsoft.com/office/officeart/2016/7/layout/RepeatingBendingProcessNew"/>
    <dgm:cxn modelId="{B0F2EE75-7F9F-4AC6-998C-E94FB7DEB0BC}" srcId="{07520E0A-EE30-4CFD-8847-ED0DF173C933}" destId="{3065134C-2B3E-440A-A90F-21059AD115F5}" srcOrd="6" destOrd="0" parTransId="{9BCA8DCE-D5D6-4C68-A3BA-B98FD7BB9BB1}" sibTransId="{EFEC5645-BD5C-4F9A-BFCA-E26C553A660F}"/>
    <dgm:cxn modelId="{22F66EA3-A18F-B945-A5E6-6C59F6E759A6}" type="presOf" srcId="{35030083-082A-4C8B-B033-C7DF9FBFCE49}" destId="{839CD357-C73E-9343-AD95-F88AE756D3F5}" srcOrd="0" destOrd="0" presId="urn:microsoft.com/office/officeart/2016/7/layout/RepeatingBendingProcessNew"/>
    <dgm:cxn modelId="{B89675A6-5D5D-0547-85B8-24D0DBDD1FE7}" type="presOf" srcId="{07520E0A-EE30-4CFD-8847-ED0DF173C933}" destId="{7F1D6326-1AC7-8B47-BC02-CFD6FBC6817C}" srcOrd="0" destOrd="0" presId="urn:microsoft.com/office/officeart/2016/7/layout/RepeatingBendingProcessNew"/>
    <dgm:cxn modelId="{185F84C9-BFBA-8C45-9D3E-8DE2CD901440}" type="presOf" srcId="{D783815A-D377-4CF1-A453-1AE8F37CEFAC}" destId="{D476EB64-8DA9-3348-9194-1EBAA1AB300B}" srcOrd="1" destOrd="0" presId="urn:microsoft.com/office/officeart/2016/7/layout/RepeatingBendingProcessNew"/>
    <dgm:cxn modelId="{DCE7FDD2-75C4-4DD1-BCC4-C250D21819AE}" srcId="{07520E0A-EE30-4CFD-8847-ED0DF173C933}" destId="{9A0FEB87-8491-4810-8B2E-611881FFD2D9}" srcOrd="3" destOrd="0" parTransId="{8D6F4197-F7CB-4198-A32C-77A580A7BFDE}" sibTransId="{A74EB8CB-279A-4BC2-BAB3-8171D6359EFE}"/>
    <dgm:cxn modelId="{16A3ADE8-211A-AC4E-A162-3D90394705C1}" type="presOf" srcId="{9A0FEB87-8491-4810-8B2E-611881FFD2D9}" destId="{5A74F6D9-F6BA-AE42-BF01-9C6D0B3B70AA}" srcOrd="0" destOrd="0" presId="urn:microsoft.com/office/officeart/2016/7/layout/RepeatingBendingProcessNew"/>
    <dgm:cxn modelId="{F0ECEDEA-966B-384D-9211-FD7E38BE3C19}" type="presOf" srcId="{27E5C62F-D435-4742-A9AD-D6AE69E9BC19}" destId="{84A16582-0913-9142-9874-B0B8CB0F79A0}" srcOrd="1" destOrd="0" presId="urn:microsoft.com/office/officeart/2016/7/layout/RepeatingBendingProcessNew"/>
    <dgm:cxn modelId="{44FF64FB-1C50-4B5E-B2FC-EB258E4D6AB0}" srcId="{07520E0A-EE30-4CFD-8847-ED0DF173C933}" destId="{1137CF3E-7061-4D92-A594-D413E8C4B5B3}" srcOrd="1" destOrd="0" parTransId="{07B546EE-65EA-46E4-A3F7-9CCF0B3861B1}" sibTransId="{B3544B51-06F4-4E84-AD0E-125177C5A738}"/>
    <dgm:cxn modelId="{0E8ED922-B4BF-D24F-9B2E-6D7E0F60660F}" type="presParOf" srcId="{7F1D6326-1AC7-8B47-BC02-CFD6FBC6817C}" destId="{BAC8C1A6-0FE8-9141-B417-3AFD699D6600}" srcOrd="0" destOrd="0" presId="urn:microsoft.com/office/officeart/2016/7/layout/RepeatingBendingProcessNew"/>
    <dgm:cxn modelId="{9582DD59-F6BF-834E-BDFA-6F389B866CC9}" type="presParOf" srcId="{7F1D6326-1AC7-8B47-BC02-CFD6FBC6817C}" destId="{98BB5B82-8535-2742-BFB4-CC3CF70A6185}" srcOrd="1" destOrd="0" presId="urn:microsoft.com/office/officeart/2016/7/layout/RepeatingBendingProcessNew"/>
    <dgm:cxn modelId="{45E0470F-EBE2-074E-AEAC-F5045D20B191}" type="presParOf" srcId="{98BB5B82-8535-2742-BFB4-CC3CF70A6185}" destId="{081B011F-B988-7C41-BBA3-4897CF7CCF62}" srcOrd="0" destOrd="0" presId="urn:microsoft.com/office/officeart/2016/7/layout/RepeatingBendingProcessNew"/>
    <dgm:cxn modelId="{B311EA71-45D9-8946-864D-ADBDDB30CA6C}" type="presParOf" srcId="{7F1D6326-1AC7-8B47-BC02-CFD6FBC6817C}" destId="{90DF0714-3D15-B24C-92E0-E3FA4FAA8376}" srcOrd="2" destOrd="0" presId="urn:microsoft.com/office/officeart/2016/7/layout/RepeatingBendingProcessNew"/>
    <dgm:cxn modelId="{0E483EBB-555D-BA48-BCEA-20D687056D1A}" type="presParOf" srcId="{7F1D6326-1AC7-8B47-BC02-CFD6FBC6817C}" destId="{823AE17E-5ED4-7D41-8803-5D133A9E5B4D}" srcOrd="3" destOrd="0" presId="urn:microsoft.com/office/officeart/2016/7/layout/RepeatingBendingProcessNew"/>
    <dgm:cxn modelId="{6179DADC-0573-674A-BB04-7D1F20B40633}" type="presParOf" srcId="{823AE17E-5ED4-7D41-8803-5D133A9E5B4D}" destId="{581C25CF-87B9-8B4E-A507-ADB9FF0612E3}" srcOrd="0" destOrd="0" presId="urn:microsoft.com/office/officeart/2016/7/layout/RepeatingBendingProcessNew"/>
    <dgm:cxn modelId="{A531507F-1A2B-F24A-836A-99ED34F0EB3B}" type="presParOf" srcId="{7F1D6326-1AC7-8B47-BC02-CFD6FBC6817C}" destId="{35493DF3-B0CC-4141-A83B-A8DD23060032}" srcOrd="4" destOrd="0" presId="urn:microsoft.com/office/officeart/2016/7/layout/RepeatingBendingProcessNew"/>
    <dgm:cxn modelId="{875E714E-7FC0-094C-B020-1B8D45A81510}" type="presParOf" srcId="{7F1D6326-1AC7-8B47-BC02-CFD6FBC6817C}" destId="{508942F9-3DF3-E04B-BC17-6B1066FC2F00}" srcOrd="5" destOrd="0" presId="urn:microsoft.com/office/officeart/2016/7/layout/RepeatingBendingProcessNew"/>
    <dgm:cxn modelId="{DB849D2F-6FDC-8145-B03C-0AEFF5D0FCB1}" type="presParOf" srcId="{508942F9-3DF3-E04B-BC17-6B1066FC2F00}" destId="{D476EB64-8DA9-3348-9194-1EBAA1AB300B}" srcOrd="0" destOrd="0" presId="urn:microsoft.com/office/officeart/2016/7/layout/RepeatingBendingProcessNew"/>
    <dgm:cxn modelId="{AFEA452E-BB2B-6F45-9F75-35108431C0F7}" type="presParOf" srcId="{7F1D6326-1AC7-8B47-BC02-CFD6FBC6817C}" destId="{5A74F6D9-F6BA-AE42-BF01-9C6D0B3B70AA}" srcOrd="6" destOrd="0" presId="urn:microsoft.com/office/officeart/2016/7/layout/RepeatingBendingProcessNew"/>
    <dgm:cxn modelId="{5239CC53-6AFA-9740-8AF7-4FC010A7D872}" type="presParOf" srcId="{7F1D6326-1AC7-8B47-BC02-CFD6FBC6817C}" destId="{E63A144A-49C1-EB4D-BF69-3CACF4DBEF78}" srcOrd="7" destOrd="0" presId="urn:microsoft.com/office/officeart/2016/7/layout/RepeatingBendingProcessNew"/>
    <dgm:cxn modelId="{816F3945-317E-9D40-BF84-9E95A2B60684}" type="presParOf" srcId="{E63A144A-49C1-EB4D-BF69-3CACF4DBEF78}" destId="{2A2F1340-C246-B34E-803C-0839A715DE2B}" srcOrd="0" destOrd="0" presId="urn:microsoft.com/office/officeart/2016/7/layout/RepeatingBendingProcessNew"/>
    <dgm:cxn modelId="{D624B972-85C2-6348-9CDF-BA4755321601}" type="presParOf" srcId="{7F1D6326-1AC7-8B47-BC02-CFD6FBC6817C}" destId="{4242193C-18F2-9648-ADE7-8F61A088F56C}" srcOrd="8" destOrd="0" presId="urn:microsoft.com/office/officeart/2016/7/layout/RepeatingBendingProcessNew"/>
    <dgm:cxn modelId="{159AFB38-FFE5-944E-ADC4-DAE99C484ECB}" type="presParOf" srcId="{7F1D6326-1AC7-8B47-BC02-CFD6FBC6817C}" destId="{C122B587-D7EB-9548-96D8-50338E8F49D2}" srcOrd="9" destOrd="0" presId="urn:microsoft.com/office/officeart/2016/7/layout/RepeatingBendingProcessNew"/>
    <dgm:cxn modelId="{FF420A7E-AC25-204A-B8DE-B900F07C5597}" type="presParOf" srcId="{C122B587-D7EB-9548-96D8-50338E8F49D2}" destId="{84A16582-0913-9142-9874-B0B8CB0F79A0}" srcOrd="0" destOrd="0" presId="urn:microsoft.com/office/officeart/2016/7/layout/RepeatingBendingProcessNew"/>
    <dgm:cxn modelId="{385AD574-30D1-634E-BD7A-D064EB1BD00D}" type="presParOf" srcId="{7F1D6326-1AC7-8B47-BC02-CFD6FBC6817C}" destId="{839CD357-C73E-9343-AD95-F88AE756D3F5}" srcOrd="10" destOrd="0" presId="urn:microsoft.com/office/officeart/2016/7/layout/RepeatingBendingProcessNew"/>
    <dgm:cxn modelId="{B6A9F52C-785B-B548-B980-6900DC3946A3}" type="presParOf" srcId="{7F1D6326-1AC7-8B47-BC02-CFD6FBC6817C}" destId="{BF57F741-1DC1-8E40-B1AC-7DA06FECD17B}" srcOrd="11" destOrd="0" presId="urn:microsoft.com/office/officeart/2016/7/layout/RepeatingBendingProcessNew"/>
    <dgm:cxn modelId="{34194241-2903-8646-8FD6-EBC15E9B7730}" type="presParOf" srcId="{BF57F741-1DC1-8E40-B1AC-7DA06FECD17B}" destId="{EE7950D5-7576-DF4A-984C-24C7C44C06B0}" srcOrd="0" destOrd="0" presId="urn:microsoft.com/office/officeart/2016/7/layout/RepeatingBendingProcessNew"/>
    <dgm:cxn modelId="{105CA3FA-5EF1-5A4C-9CF3-BBE1180BF705}" type="presParOf" srcId="{7F1D6326-1AC7-8B47-BC02-CFD6FBC6817C}" destId="{E2D70D5A-9EB2-AB48-994D-25958788EB34}"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B599228-C714-49DA-A0A2-CE1BC4DDD793}"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770F8AAF-A936-4BDB-8643-47D322EC10F7}">
      <dgm:prSet/>
      <dgm:spPr/>
      <dgm:t>
        <a:bodyPr/>
        <a:lstStyle/>
        <a:p>
          <a:r>
            <a:rPr lang="en-US"/>
            <a:t>Resistance to change</a:t>
          </a:r>
        </a:p>
      </dgm:t>
    </dgm:pt>
    <dgm:pt modelId="{0FCA3A05-B619-492D-9E97-238969AA8E23}" type="parTrans" cxnId="{DED08512-582C-4689-AC6B-D4886EF2B767}">
      <dgm:prSet/>
      <dgm:spPr/>
      <dgm:t>
        <a:bodyPr/>
        <a:lstStyle/>
        <a:p>
          <a:endParaRPr lang="en-US"/>
        </a:p>
      </dgm:t>
    </dgm:pt>
    <dgm:pt modelId="{D4FDDAA5-26A0-40FD-9412-BD287A5307F5}" type="sibTrans" cxnId="{DED08512-582C-4689-AC6B-D4886EF2B767}">
      <dgm:prSet/>
      <dgm:spPr/>
      <dgm:t>
        <a:bodyPr/>
        <a:lstStyle/>
        <a:p>
          <a:endParaRPr lang="en-US"/>
        </a:p>
      </dgm:t>
    </dgm:pt>
    <dgm:pt modelId="{688A9705-9EA5-47C6-B67C-25A5016B7212}">
      <dgm:prSet/>
      <dgm:spPr/>
      <dgm:t>
        <a:bodyPr/>
        <a:lstStyle/>
        <a:p>
          <a:r>
            <a:rPr lang="en-US"/>
            <a:t>Limited resources</a:t>
          </a:r>
        </a:p>
      </dgm:t>
    </dgm:pt>
    <dgm:pt modelId="{3A3E19DE-3B9E-4D8E-8701-2ACC539F3155}" type="parTrans" cxnId="{11F199B3-03DA-4069-9B3B-8A5DBB2FC37B}">
      <dgm:prSet/>
      <dgm:spPr/>
      <dgm:t>
        <a:bodyPr/>
        <a:lstStyle/>
        <a:p>
          <a:endParaRPr lang="en-US"/>
        </a:p>
      </dgm:t>
    </dgm:pt>
    <dgm:pt modelId="{3AD3A086-0AE0-405D-8473-98A10F84F443}" type="sibTrans" cxnId="{11F199B3-03DA-4069-9B3B-8A5DBB2FC37B}">
      <dgm:prSet/>
      <dgm:spPr/>
      <dgm:t>
        <a:bodyPr/>
        <a:lstStyle/>
        <a:p>
          <a:endParaRPr lang="en-US"/>
        </a:p>
      </dgm:t>
    </dgm:pt>
    <dgm:pt modelId="{7AEE06CA-B6A5-40D8-AB81-29D5C4624B41}">
      <dgm:prSet/>
      <dgm:spPr/>
      <dgm:t>
        <a:bodyPr/>
        <a:lstStyle/>
        <a:p>
          <a:r>
            <a:rPr lang="en-US"/>
            <a:t>Legacy complexity</a:t>
          </a:r>
        </a:p>
      </dgm:t>
    </dgm:pt>
    <dgm:pt modelId="{36BFE183-7CD1-4B22-B7BE-8E53F60F80E9}" type="parTrans" cxnId="{15409FE1-26C8-4A63-AADF-E423C02F2847}">
      <dgm:prSet/>
      <dgm:spPr/>
      <dgm:t>
        <a:bodyPr/>
        <a:lstStyle/>
        <a:p>
          <a:endParaRPr lang="en-US"/>
        </a:p>
      </dgm:t>
    </dgm:pt>
    <dgm:pt modelId="{429524C8-FDD8-44DB-8BD0-F754046DD458}" type="sibTrans" cxnId="{15409FE1-26C8-4A63-AADF-E423C02F2847}">
      <dgm:prSet/>
      <dgm:spPr/>
      <dgm:t>
        <a:bodyPr/>
        <a:lstStyle/>
        <a:p>
          <a:endParaRPr lang="en-US"/>
        </a:p>
      </dgm:t>
    </dgm:pt>
    <dgm:pt modelId="{77390AEF-90BC-4C4E-843A-98A422FE7E81}">
      <dgm:prSet/>
      <dgm:spPr/>
      <dgm:t>
        <a:bodyPr/>
        <a:lstStyle/>
        <a:p>
          <a:r>
            <a:rPr lang="en-US"/>
            <a:t>Scope creep</a:t>
          </a:r>
        </a:p>
      </dgm:t>
    </dgm:pt>
    <dgm:pt modelId="{5A19E4E6-4E2C-452F-A649-C84303EB41DC}" type="parTrans" cxnId="{095ECDBE-6283-4116-8EED-32CC951860CF}">
      <dgm:prSet/>
      <dgm:spPr/>
      <dgm:t>
        <a:bodyPr/>
        <a:lstStyle/>
        <a:p>
          <a:endParaRPr lang="en-US"/>
        </a:p>
      </dgm:t>
    </dgm:pt>
    <dgm:pt modelId="{B1681383-D216-4C41-B175-EC1F161AB3A2}" type="sibTrans" cxnId="{095ECDBE-6283-4116-8EED-32CC951860CF}">
      <dgm:prSet/>
      <dgm:spPr/>
      <dgm:t>
        <a:bodyPr/>
        <a:lstStyle/>
        <a:p>
          <a:endParaRPr lang="en-US"/>
        </a:p>
      </dgm:t>
    </dgm:pt>
    <dgm:pt modelId="{55B46A4D-279D-4E98-B434-CE2692247C98}">
      <dgm:prSet/>
      <dgm:spPr/>
      <dgm:t>
        <a:bodyPr/>
        <a:lstStyle/>
        <a:p>
          <a:r>
            <a:rPr lang="en-US"/>
            <a:t>Unrealistic Expectations</a:t>
          </a:r>
        </a:p>
      </dgm:t>
    </dgm:pt>
    <dgm:pt modelId="{25D4F973-394C-4849-84CA-B5F174267660}" type="parTrans" cxnId="{310B4EB3-5E32-4439-A66F-DB59BBBA04FD}">
      <dgm:prSet/>
      <dgm:spPr/>
      <dgm:t>
        <a:bodyPr/>
        <a:lstStyle/>
        <a:p>
          <a:endParaRPr lang="en-US"/>
        </a:p>
      </dgm:t>
    </dgm:pt>
    <dgm:pt modelId="{B640A9CD-8659-4CF7-B9C3-1D8291ADDE95}" type="sibTrans" cxnId="{310B4EB3-5E32-4439-A66F-DB59BBBA04FD}">
      <dgm:prSet/>
      <dgm:spPr/>
      <dgm:t>
        <a:bodyPr/>
        <a:lstStyle/>
        <a:p>
          <a:endParaRPr lang="en-US"/>
        </a:p>
      </dgm:t>
    </dgm:pt>
    <dgm:pt modelId="{7223C1E4-6BDB-4104-8A38-15FEE004E4C0}" type="pres">
      <dgm:prSet presAssocID="{CB599228-C714-49DA-A0A2-CE1BC4DDD793}" presName="root" presStyleCnt="0">
        <dgm:presLayoutVars>
          <dgm:dir/>
          <dgm:resizeHandles val="exact"/>
        </dgm:presLayoutVars>
      </dgm:prSet>
      <dgm:spPr/>
    </dgm:pt>
    <dgm:pt modelId="{DADE962D-BB29-4087-8FEB-1892F6F2F071}" type="pres">
      <dgm:prSet presAssocID="{770F8AAF-A936-4BDB-8643-47D322EC10F7}" presName="compNode" presStyleCnt="0"/>
      <dgm:spPr/>
    </dgm:pt>
    <dgm:pt modelId="{677E9698-5AEF-4EEE-8DA3-C0BEB6128A79}" type="pres">
      <dgm:prSet presAssocID="{770F8AAF-A936-4BDB-8643-47D322EC10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mize"/>
        </a:ext>
      </dgm:extLst>
    </dgm:pt>
    <dgm:pt modelId="{43C86EA3-9297-4D5B-BC25-6433D4AAE005}" type="pres">
      <dgm:prSet presAssocID="{770F8AAF-A936-4BDB-8643-47D322EC10F7}" presName="spaceRect" presStyleCnt="0"/>
      <dgm:spPr/>
    </dgm:pt>
    <dgm:pt modelId="{2F77C5F2-57F3-4750-8E87-27532429A1E7}" type="pres">
      <dgm:prSet presAssocID="{770F8AAF-A936-4BDB-8643-47D322EC10F7}" presName="textRect" presStyleLbl="revTx" presStyleIdx="0" presStyleCnt="5">
        <dgm:presLayoutVars>
          <dgm:chMax val="1"/>
          <dgm:chPref val="1"/>
        </dgm:presLayoutVars>
      </dgm:prSet>
      <dgm:spPr/>
    </dgm:pt>
    <dgm:pt modelId="{4AFD9F42-DCF0-4D39-9D4C-45EFF1E7451E}" type="pres">
      <dgm:prSet presAssocID="{D4FDDAA5-26A0-40FD-9412-BD287A5307F5}" presName="sibTrans" presStyleCnt="0"/>
      <dgm:spPr/>
    </dgm:pt>
    <dgm:pt modelId="{B6854348-45FB-4C8F-9811-FC6FEF799AE0}" type="pres">
      <dgm:prSet presAssocID="{688A9705-9EA5-47C6-B67C-25A5016B7212}" presName="compNode" presStyleCnt="0"/>
      <dgm:spPr/>
    </dgm:pt>
    <dgm:pt modelId="{45839DBB-DF65-40AC-A35C-A9FE3A4C4ECB}" type="pres">
      <dgm:prSet presAssocID="{688A9705-9EA5-47C6-B67C-25A5016B72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newableEnergy"/>
        </a:ext>
      </dgm:extLst>
    </dgm:pt>
    <dgm:pt modelId="{E33A3032-5624-4FF2-97BA-11C999E49E59}" type="pres">
      <dgm:prSet presAssocID="{688A9705-9EA5-47C6-B67C-25A5016B7212}" presName="spaceRect" presStyleCnt="0"/>
      <dgm:spPr/>
    </dgm:pt>
    <dgm:pt modelId="{6A7C1027-49E6-44BE-9A7B-8FFB598D8522}" type="pres">
      <dgm:prSet presAssocID="{688A9705-9EA5-47C6-B67C-25A5016B7212}" presName="textRect" presStyleLbl="revTx" presStyleIdx="1" presStyleCnt="5">
        <dgm:presLayoutVars>
          <dgm:chMax val="1"/>
          <dgm:chPref val="1"/>
        </dgm:presLayoutVars>
      </dgm:prSet>
      <dgm:spPr/>
    </dgm:pt>
    <dgm:pt modelId="{31790E3A-DFE5-4E97-9088-2D0438A3F026}" type="pres">
      <dgm:prSet presAssocID="{3AD3A086-0AE0-405D-8473-98A10F84F443}" presName="sibTrans" presStyleCnt="0"/>
      <dgm:spPr/>
    </dgm:pt>
    <dgm:pt modelId="{CE8437E5-AA0A-4A8B-AE8B-7AF3FA6F941D}" type="pres">
      <dgm:prSet presAssocID="{7AEE06CA-B6A5-40D8-AB81-29D5C4624B41}" presName="compNode" presStyleCnt="0"/>
      <dgm:spPr/>
    </dgm:pt>
    <dgm:pt modelId="{02A11FAB-6701-401B-95A6-CB95CBD0E7F2}" type="pres">
      <dgm:prSet presAssocID="{7AEE06CA-B6A5-40D8-AB81-29D5C4624B4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B870CC04-55B7-455E-BD2C-7889B9B4714B}" type="pres">
      <dgm:prSet presAssocID="{7AEE06CA-B6A5-40D8-AB81-29D5C4624B41}" presName="spaceRect" presStyleCnt="0"/>
      <dgm:spPr/>
    </dgm:pt>
    <dgm:pt modelId="{9D845CAA-8A83-4E5A-8B95-7F3413C117A9}" type="pres">
      <dgm:prSet presAssocID="{7AEE06CA-B6A5-40D8-AB81-29D5C4624B41}" presName="textRect" presStyleLbl="revTx" presStyleIdx="2" presStyleCnt="5">
        <dgm:presLayoutVars>
          <dgm:chMax val="1"/>
          <dgm:chPref val="1"/>
        </dgm:presLayoutVars>
      </dgm:prSet>
      <dgm:spPr/>
    </dgm:pt>
    <dgm:pt modelId="{E99DC096-46BB-4D7E-89AF-E1994A42094C}" type="pres">
      <dgm:prSet presAssocID="{429524C8-FDD8-44DB-8BD0-F754046DD458}" presName="sibTrans" presStyleCnt="0"/>
      <dgm:spPr/>
    </dgm:pt>
    <dgm:pt modelId="{FB9F588F-0818-4707-A47D-609E48D4EEC5}" type="pres">
      <dgm:prSet presAssocID="{77390AEF-90BC-4C4E-843A-98A422FE7E81}" presName="compNode" presStyleCnt="0"/>
      <dgm:spPr/>
    </dgm:pt>
    <dgm:pt modelId="{FD6B7EAC-34DB-48EC-88DB-D35594755643}" type="pres">
      <dgm:prSet presAssocID="{77390AEF-90BC-4C4E-843A-98A422FE7E8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C2A2A55-4C0F-422B-8B3B-67DFB57C61FB}" type="pres">
      <dgm:prSet presAssocID="{77390AEF-90BC-4C4E-843A-98A422FE7E81}" presName="spaceRect" presStyleCnt="0"/>
      <dgm:spPr/>
    </dgm:pt>
    <dgm:pt modelId="{A7B2DDD8-5E9D-4FF6-BD42-E8453A7D73BC}" type="pres">
      <dgm:prSet presAssocID="{77390AEF-90BC-4C4E-843A-98A422FE7E81}" presName="textRect" presStyleLbl="revTx" presStyleIdx="3" presStyleCnt="5">
        <dgm:presLayoutVars>
          <dgm:chMax val="1"/>
          <dgm:chPref val="1"/>
        </dgm:presLayoutVars>
      </dgm:prSet>
      <dgm:spPr/>
    </dgm:pt>
    <dgm:pt modelId="{3F535256-FA8E-418C-BBD8-F73AD1F26790}" type="pres">
      <dgm:prSet presAssocID="{B1681383-D216-4C41-B175-EC1F161AB3A2}" presName="sibTrans" presStyleCnt="0"/>
      <dgm:spPr/>
    </dgm:pt>
    <dgm:pt modelId="{DD167284-BAB9-472C-B11B-0DB5E3904562}" type="pres">
      <dgm:prSet presAssocID="{55B46A4D-279D-4E98-B434-CE2692247C98}" presName="compNode" presStyleCnt="0"/>
      <dgm:spPr/>
    </dgm:pt>
    <dgm:pt modelId="{358AA1EA-C976-4833-8AD4-B62A9B226B48}" type="pres">
      <dgm:prSet presAssocID="{55B46A4D-279D-4E98-B434-CE2692247C9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ad Face with No Fill"/>
        </a:ext>
      </dgm:extLst>
    </dgm:pt>
    <dgm:pt modelId="{E609F7BC-DAAE-4878-8D7C-52B6FE3ECB4A}" type="pres">
      <dgm:prSet presAssocID="{55B46A4D-279D-4E98-B434-CE2692247C98}" presName="spaceRect" presStyleCnt="0"/>
      <dgm:spPr/>
    </dgm:pt>
    <dgm:pt modelId="{C7F5625D-B4D8-45A8-8D58-58349FA0821A}" type="pres">
      <dgm:prSet presAssocID="{55B46A4D-279D-4E98-B434-CE2692247C98}" presName="textRect" presStyleLbl="revTx" presStyleIdx="4" presStyleCnt="5">
        <dgm:presLayoutVars>
          <dgm:chMax val="1"/>
          <dgm:chPref val="1"/>
        </dgm:presLayoutVars>
      </dgm:prSet>
      <dgm:spPr/>
    </dgm:pt>
  </dgm:ptLst>
  <dgm:cxnLst>
    <dgm:cxn modelId="{DED08512-582C-4689-AC6B-D4886EF2B767}" srcId="{CB599228-C714-49DA-A0A2-CE1BC4DDD793}" destId="{770F8AAF-A936-4BDB-8643-47D322EC10F7}" srcOrd="0" destOrd="0" parTransId="{0FCA3A05-B619-492D-9E97-238969AA8E23}" sibTransId="{D4FDDAA5-26A0-40FD-9412-BD287A5307F5}"/>
    <dgm:cxn modelId="{9D8F6820-3846-4B6E-821A-9A370467F346}" type="presOf" srcId="{770F8AAF-A936-4BDB-8643-47D322EC10F7}" destId="{2F77C5F2-57F3-4750-8E87-27532429A1E7}" srcOrd="0" destOrd="0" presId="urn:microsoft.com/office/officeart/2018/2/layout/IconLabelList"/>
    <dgm:cxn modelId="{7625F039-1D79-473E-B320-0FCDD4A3DEB9}" type="presOf" srcId="{7AEE06CA-B6A5-40D8-AB81-29D5C4624B41}" destId="{9D845CAA-8A83-4E5A-8B95-7F3413C117A9}" srcOrd="0" destOrd="0" presId="urn:microsoft.com/office/officeart/2018/2/layout/IconLabelList"/>
    <dgm:cxn modelId="{D0DE6AB1-29E6-42BA-A675-6579C326CF87}" type="presOf" srcId="{77390AEF-90BC-4C4E-843A-98A422FE7E81}" destId="{A7B2DDD8-5E9D-4FF6-BD42-E8453A7D73BC}" srcOrd="0" destOrd="0" presId="urn:microsoft.com/office/officeart/2018/2/layout/IconLabelList"/>
    <dgm:cxn modelId="{310B4EB3-5E32-4439-A66F-DB59BBBA04FD}" srcId="{CB599228-C714-49DA-A0A2-CE1BC4DDD793}" destId="{55B46A4D-279D-4E98-B434-CE2692247C98}" srcOrd="4" destOrd="0" parTransId="{25D4F973-394C-4849-84CA-B5F174267660}" sibTransId="{B640A9CD-8659-4CF7-B9C3-1D8291ADDE95}"/>
    <dgm:cxn modelId="{11F199B3-03DA-4069-9B3B-8A5DBB2FC37B}" srcId="{CB599228-C714-49DA-A0A2-CE1BC4DDD793}" destId="{688A9705-9EA5-47C6-B67C-25A5016B7212}" srcOrd="1" destOrd="0" parTransId="{3A3E19DE-3B9E-4D8E-8701-2ACC539F3155}" sibTransId="{3AD3A086-0AE0-405D-8473-98A10F84F443}"/>
    <dgm:cxn modelId="{095ECDBE-6283-4116-8EED-32CC951860CF}" srcId="{CB599228-C714-49DA-A0A2-CE1BC4DDD793}" destId="{77390AEF-90BC-4C4E-843A-98A422FE7E81}" srcOrd="3" destOrd="0" parTransId="{5A19E4E6-4E2C-452F-A649-C84303EB41DC}" sibTransId="{B1681383-D216-4C41-B175-EC1F161AB3A2}"/>
    <dgm:cxn modelId="{58BAC8C8-1862-4D25-89D6-8B10CD750E2B}" type="presOf" srcId="{688A9705-9EA5-47C6-B67C-25A5016B7212}" destId="{6A7C1027-49E6-44BE-9A7B-8FFB598D8522}" srcOrd="0" destOrd="0" presId="urn:microsoft.com/office/officeart/2018/2/layout/IconLabelList"/>
    <dgm:cxn modelId="{2ABB08CF-AF29-4F2F-B765-265277B30A56}" type="presOf" srcId="{CB599228-C714-49DA-A0A2-CE1BC4DDD793}" destId="{7223C1E4-6BDB-4104-8A38-15FEE004E4C0}" srcOrd="0" destOrd="0" presId="urn:microsoft.com/office/officeart/2018/2/layout/IconLabelList"/>
    <dgm:cxn modelId="{15409FE1-26C8-4A63-AADF-E423C02F2847}" srcId="{CB599228-C714-49DA-A0A2-CE1BC4DDD793}" destId="{7AEE06CA-B6A5-40D8-AB81-29D5C4624B41}" srcOrd="2" destOrd="0" parTransId="{36BFE183-7CD1-4B22-B7BE-8E53F60F80E9}" sibTransId="{429524C8-FDD8-44DB-8BD0-F754046DD458}"/>
    <dgm:cxn modelId="{592EBCF9-F77C-429C-8F0A-04744A079B90}" type="presOf" srcId="{55B46A4D-279D-4E98-B434-CE2692247C98}" destId="{C7F5625D-B4D8-45A8-8D58-58349FA0821A}" srcOrd="0" destOrd="0" presId="urn:microsoft.com/office/officeart/2018/2/layout/IconLabelList"/>
    <dgm:cxn modelId="{85A4C54C-39CD-4EB1-9B02-696F8B45E9CB}" type="presParOf" srcId="{7223C1E4-6BDB-4104-8A38-15FEE004E4C0}" destId="{DADE962D-BB29-4087-8FEB-1892F6F2F071}" srcOrd="0" destOrd="0" presId="urn:microsoft.com/office/officeart/2018/2/layout/IconLabelList"/>
    <dgm:cxn modelId="{3FD29774-B4D0-44DD-BD9B-208813FE9853}" type="presParOf" srcId="{DADE962D-BB29-4087-8FEB-1892F6F2F071}" destId="{677E9698-5AEF-4EEE-8DA3-C0BEB6128A79}" srcOrd="0" destOrd="0" presId="urn:microsoft.com/office/officeart/2018/2/layout/IconLabelList"/>
    <dgm:cxn modelId="{71397092-D4FF-4802-8977-38DA876B829B}" type="presParOf" srcId="{DADE962D-BB29-4087-8FEB-1892F6F2F071}" destId="{43C86EA3-9297-4D5B-BC25-6433D4AAE005}" srcOrd="1" destOrd="0" presId="urn:microsoft.com/office/officeart/2018/2/layout/IconLabelList"/>
    <dgm:cxn modelId="{BF6C992D-2FCE-4A9A-A6E7-0DA40F6FB8E0}" type="presParOf" srcId="{DADE962D-BB29-4087-8FEB-1892F6F2F071}" destId="{2F77C5F2-57F3-4750-8E87-27532429A1E7}" srcOrd="2" destOrd="0" presId="urn:microsoft.com/office/officeart/2018/2/layout/IconLabelList"/>
    <dgm:cxn modelId="{830A2F32-5B7B-4A42-8ECB-C5362F6AC72D}" type="presParOf" srcId="{7223C1E4-6BDB-4104-8A38-15FEE004E4C0}" destId="{4AFD9F42-DCF0-4D39-9D4C-45EFF1E7451E}" srcOrd="1" destOrd="0" presId="urn:microsoft.com/office/officeart/2018/2/layout/IconLabelList"/>
    <dgm:cxn modelId="{5DF2458E-6ABE-4152-8251-6AC2C3457A2B}" type="presParOf" srcId="{7223C1E4-6BDB-4104-8A38-15FEE004E4C0}" destId="{B6854348-45FB-4C8F-9811-FC6FEF799AE0}" srcOrd="2" destOrd="0" presId="urn:microsoft.com/office/officeart/2018/2/layout/IconLabelList"/>
    <dgm:cxn modelId="{76DF330F-579A-4F2C-B568-E052CFDC529A}" type="presParOf" srcId="{B6854348-45FB-4C8F-9811-FC6FEF799AE0}" destId="{45839DBB-DF65-40AC-A35C-A9FE3A4C4ECB}" srcOrd="0" destOrd="0" presId="urn:microsoft.com/office/officeart/2018/2/layout/IconLabelList"/>
    <dgm:cxn modelId="{F33C8355-F875-40F8-A52A-BB9E88696089}" type="presParOf" srcId="{B6854348-45FB-4C8F-9811-FC6FEF799AE0}" destId="{E33A3032-5624-4FF2-97BA-11C999E49E59}" srcOrd="1" destOrd="0" presId="urn:microsoft.com/office/officeart/2018/2/layout/IconLabelList"/>
    <dgm:cxn modelId="{C3106DF8-8451-4321-B3A1-6EADBF743DF1}" type="presParOf" srcId="{B6854348-45FB-4C8F-9811-FC6FEF799AE0}" destId="{6A7C1027-49E6-44BE-9A7B-8FFB598D8522}" srcOrd="2" destOrd="0" presId="urn:microsoft.com/office/officeart/2018/2/layout/IconLabelList"/>
    <dgm:cxn modelId="{515E2509-A988-4847-9D2D-625A9B898EA7}" type="presParOf" srcId="{7223C1E4-6BDB-4104-8A38-15FEE004E4C0}" destId="{31790E3A-DFE5-4E97-9088-2D0438A3F026}" srcOrd="3" destOrd="0" presId="urn:microsoft.com/office/officeart/2018/2/layout/IconLabelList"/>
    <dgm:cxn modelId="{A9D4F752-D97D-4C82-B9BF-84931962C710}" type="presParOf" srcId="{7223C1E4-6BDB-4104-8A38-15FEE004E4C0}" destId="{CE8437E5-AA0A-4A8B-AE8B-7AF3FA6F941D}" srcOrd="4" destOrd="0" presId="urn:microsoft.com/office/officeart/2018/2/layout/IconLabelList"/>
    <dgm:cxn modelId="{AB780893-D7B7-41A1-8FBB-55FF20E76C42}" type="presParOf" srcId="{CE8437E5-AA0A-4A8B-AE8B-7AF3FA6F941D}" destId="{02A11FAB-6701-401B-95A6-CB95CBD0E7F2}" srcOrd="0" destOrd="0" presId="urn:microsoft.com/office/officeart/2018/2/layout/IconLabelList"/>
    <dgm:cxn modelId="{25F5D104-FFF3-48A8-A835-E79BDB7F0AE5}" type="presParOf" srcId="{CE8437E5-AA0A-4A8B-AE8B-7AF3FA6F941D}" destId="{B870CC04-55B7-455E-BD2C-7889B9B4714B}" srcOrd="1" destOrd="0" presId="urn:microsoft.com/office/officeart/2018/2/layout/IconLabelList"/>
    <dgm:cxn modelId="{E04C070C-3100-4283-BC38-941DAF57C684}" type="presParOf" srcId="{CE8437E5-AA0A-4A8B-AE8B-7AF3FA6F941D}" destId="{9D845CAA-8A83-4E5A-8B95-7F3413C117A9}" srcOrd="2" destOrd="0" presId="urn:microsoft.com/office/officeart/2018/2/layout/IconLabelList"/>
    <dgm:cxn modelId="{E943DCC1-E32A-4A48-AE83-3609E2E798A7}" type="presParOf" srcId="{7223C1E4-6BDB-4104-8A38-15FEE004E4C0}" destId="{E99DC096-46BB-4D7E-89AF-E1994A42094C}" srcOrd="5" destOrd="0" presId="urn:microsoft.com/office/officeart/2018/2/layout/IconLabelList"/>
    <dgm:cxn modelId="{9EFCF765-7ACF-4DE5-85C4-5EB4C7BB228C}" type="presParOf" srcId="{7223C1E4-6BDB-4104-8A38-15FEE004E4C0}" destId="{FB9F588F-0818-4707-A47D-609E48D4EEC5}" srcOrd="6" destOrd="0" presId="urn:microsoft.com/office/officeart/2018/2/layout/IconLabelList"/>
    <dgm:cxn modelId="{A63AA5ED-9A8E-4413-ADE9-7908E6354B74}" type="presParOf" srcId="{FB9F588F-0818-4707-A47D-609E48D4EEC5}" destId="{FD6B7EAC-34DB-48EC-88DB-D35594755643}" srcOrd="0" destOrd="0" presId="urn:microsoft.com/office/officeart/2018/2/layout/IconLabelList"/>
    <dgm:cxn modelId="{5EAE0556-26E7-4E0E-89B1-0F7EC4510C7A}" type="presParOf" srcId="{FB9F588F-0818-4707-A47D-609E48D4EEC5}" destId="{0C2A2A55-4C0F-422B-8B3B-67DFB57C61FB}" srcOrd="1" destOrd="0" presId="urn:microsoft.com/office/officeart/2018/2/layout/IconLabelList"/>
    <dgm:cxn modelId="{61CE6996-F7B1-4B28-ADD6-B06D156BF725}" type="presParOf" srcId="{FB9F588F-0818-4707-A47D-609E48D4EEC5}" destId="{A7B2DDD8-5E9D-4FF6-BD42-E8453A7D73BC}" srcOrd="2" destOrd="0" presId="urn:microsoft.com/office/officeart/2018/2/layout/IconLabelList"/>
    <dgm:cxn modelId="{DA607E1A-E581-4FF1-8DF6-FB73B503225D}" type="presParOf" srcId="{7223C1E4-6BDB-4104-8A38-15FEE004E4C0}" destId="{3F535256-FA8E-418C-BBD8-F73AD1F26790}" srcOrd="7" destOrd="0" presId="urn:microsoft.com/office/officeart/2018/2/layout/IconLabelList"/>
    <dgm:cxn modelId="{036FABFB-F236-4203-8E9A-BA1618E7FEAA}" type="presParOf" srcId="{7223C1E4-6BDB-4104-8A38-15FEE004E4C0}" destId="{DD167284-BAB9-472C-B11B-0DB5E3904562}" srcOrd="8" destOrd="0" presId="urn:microsoft.com/office/officeart/2018/2/layout/IconLabelList"/>
    <dgm:cxn modelId="{F6423D27-C349-4C81-9E5A-379C3321D04C}" type="presParOf" srcId="{DD167284-BAB9-472C-B11B-0DB5E3904562}" destId="{358AA1EA-C976-4833-8AD4-B62A9B226B48}" srcOrd="0" destOrd="0" presId="urn:microsoft.com/office/officeart/2018/2/layout/IconLabelList"/>
    <dgm:cxn modelId="{ECDBE1F1-303D-4A71-A625-1E423C169033}" type="presParOf" srcId="{DD167284-BAB9-472C-B11B-0DB5E3904562}" destId="{E609F7BC-DAAE-4878-8D7C-52B6FE3ECB4A}" srcOrd="1" destOrd="0" presId="urn:microsoft.com/office/officeart/2018/2/layout/IconLabelList"/>
    <dgm:cxn modelId="{92A15D8B-6685-421B-A5B6-CD931C8D8471}" type="presParOf" srcId="{DD167284-BAB9-472C-B11B-0DB5E3904562}" destId="{C7F5625D-B4D8-45A8-8D58-58349FA082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4D8DBB0-6D8E-E74E-B401-52898F06347D}" type="doc">
      <dgm:prSet loTypeId="urn:microsoft.com/office/officeart/2005/8/layout/chevron1" loCatId="hierarchy" qsTypeId="urn:microsoft.com/office/officeart/2005/8/quickstyle/simple1" qsCatId="simple" csTypeId="urn:microsoft.com/office/officeart/2005/8/colors/accent1_2" csCatId="accent1"/>
      <dgm:spPr/>
      <dgm:t>
        <a:bodyPr/>
        <a:lstStyle/>
        <a:p>
          <a:endParaRPr lang="en-US"/>
        </a:p>
      </dgm:t>
    </dgm:pt>
    <dgm:pt modelId="{949F5C12-3B91-CE40-8D13-1F2DF29BC9AD}">
      <dgm:prSet/>
      <dgm:spPr/>
      <dgm:t>
        <a:bodyPr/>
        <a:lstStyle/>
        <a:p>
          <a:r>
            <a:rPr lang="en-US" dirty="0"/>
            <a:t>Understand the importance</a:t>
          </a:r>
        </a:p>
      </dgm:t>
    </dgm:pt>
    <dgm:pt modelId="{8E013873-A87C-3C4A-912C-E7B3AB02D95E}" type="parTrans" cxnId="{119267B6-3B96-DA44-AC15-8DC856BBCC5D}">
      <dgm:prSet/>
      <dgm:spPr/>
      <dgm:t>
        <a:bodyPr/>
        <a:lstStyle/>
        <a:p>
          <a:endParaRPr lang="en-US"/>
        </a:p>
      </dgm:t>
    </dgm:pt>
    <dgm:pt modelId="{EBFD0B2B-02D3-1449-9818-18CF6D058AB8}" type="sibTrans" cxnId="{119267B6-3B96-DA44-AC15-8DC856BBCC5D}">
      <dgm:prSet/>
      <dgm:spPr/>
      <dgm:t>
        <a:bodyPr/>
        <a:lstStyle/>
        <a:p>
          <a:endParaRPr lang="en-US"/>
        </a:p>
      </dgm:t>
    </dgm:pt>
    <dgm:pt modelId="{74EBC3ED-EDC2-5947-9754-6AB26200504F}">
      <dgm:prSet/>
      <dgm:spPr/>
      <dgm:t>
        <a:bodyPr/>
        <a:lstStyle/>
        <a:p>
          <a:r>
            <a:rPr lang="en-US"/>
            <a:t>Identify the challenges</a:t>
          </a:r>
        </a:p>
      </dgm:t>
    </dgm:pt>
    <dgm:pt modelId="{A078766C-EFFA-9D4C-BD02-C46267CD271E}" type="parTrans" cxnId="{7CD623F4-A8A8-CC46-BA31-7EED23A815B5}">
      <dgm:prSet/>
      <dgm:spPr/>
      <dgm:t>
        <a:bodyPr/>
        <a:lstStyle/>
        <a:p>
          <a:endParaRPr lang="en-US"/>
        </a:p>
      </dgm:t>
    </dgm:pt>
    <dgm:pt modelId="{39EC0B4B-6DA6-C24F-BF0F-EAAF022913B3}" type="sibTrans" cxnId="{7CD623F4-A8A8-CC46-BA31-7EED23A815B5}">
      <dgm:prSet/>
      <dgm:spPr/>
      <dgm:t>
        <a:bodyPr/>
        <a:lstStyle/>
        <a:p>
          <a:endParaRPr lang="en-US"/>
        </a:p>
      </dgm:t>
    </dgm:pt>
    <dgm:pt modelId="{C7407B12-570F-5F43-A4FC-9C8C1FD7134C}">
      <dgm:prSet/>
      <dgm:spPr/>
      <dgm:t>
        <a:bodyPr/>
        <a:lstStyle/>
        <a:p>
          <a:r>
            <a:rPr lang="en-US"/>
            <a:t>Define the strategy</a:t>
          </a:r>
        </a:p>
      </dgm:t>
    </dgm:pt>
    <dgm:pt modelId="{B6781F7B-F8C7-C046-9DAF-7E026BDA644B}" type="parTrans" cxnId="{0B9AC611-A208-3046-85EA-8CAA21D05ECE}">
      <dgm:prSet/>
      <dgm:spPr/>
      <dgm:t>
        <a:bodyPr/>
        <a:lstStyle/>
        <a:p>
          <a:endParaRPr lang="en-US"/>
        </a:p>
      </dgm:t>
    </dgm:pt>
    <dgm:pt modelId="{B02576AE-053B-C743-965A-350A50FD1DA0}" type="sibTrans" cxnId="{0B9AC611-A208-3046-85EA-8CAA21D05ECE}">
      <dgm:prSet/>
      <dgm:spPr/>
      <dgm:t>
        <a:bodyPr/>
        <a:lstStyle/>
        <a:p>
          <a:endParaRPr lang="en-US"/>
        </a:p>
      </dgm:t>
    </dgm:pt>
    <dgm:pt modelId="{5C5694B8-FE5A-8B48-83D0-7672BE4C402C}">
      <dgm:prSet/>
      <dgm:spPr/>
      <dgm:t>
        <a:bodyPr/>
        <a:lstStyle/>
        <a:p>
          <a:r>
            <a:rPr lang="en-US"/>
            <a:t>Plan for the obstacles</a:t>
          </a:r>
        </a:p>
      </dgm:t>
    </dgm:pt>
    <dgm:pt modelId="{70904FEA-980D-6248-A5D4-AAE059F9618E}" type="parTrans" cxnId="{FFA7071A-260B-4043-868B-0309E09AD9EC}">
      <dgm:prSet/>
      <dgm:spPr/>
      <dgm:t>
        <a:bodyPr/>
        <a:lstStyle/>
        <a:p>
          <a:endParaRPr lang="en-US"/>
        </a:p>
      </dgm:t>
    </dgm:pt>
    <dgm:pt modelId="{5C32660B-880B-B74B-B6D5-75CE596AE53D}" type="sibTrans" cxnId="{FFA7071A-260B-4043-868B-0309E09AD9EC}">
      <dgm:prSet/>
      <dgm:spPr/>
      <dgm:t>
        <a:bodyPr/>
        <a:lstStyle/>
        <a:p>
          <a:endParaRPr lang="en-US"/>
        </a:p>
      </dgm:t>
    </dgm:pt>
    <dgm:pt modelId="{FB9D9E90-0CCA-C342-B31C-537A8E444624}">
      <dgm:prSet/>
      <dgm:spPr/>
      <dgm:t>
        <a:bodyPr/>
        <a:lstStyle/>
        <a:p>
          <a:r>
            <a:rPr lang="en-US"/>
            <a:t>Start small</a:t>
          </a:r>
        </a:p>
      </dgm:t>
    </dgm:pt>
    <dgm:pt modelId="{B7E5B444-408F-564A-98B5-3AA5A76AA18C}" type="parTrans" cxnId="{6FD8B537-D04E-DB45-B0F8-CBBAE3414C1D}">
      <dgm:prSet/>
      <dgm:spPr/>
      <dgm:t>
        <a:bodyPr/>
        <a:lstStyle/>
        <a:p>
          <a:endParaRPr lang="en-US"/>
        </a:p>
      </dgm:t>
    </dgm:pt>
    <dgm:pt modelId="{4FDCA110-A294-2E40-B57C-78322B650A27}" type="sibTrans" cxnId="{6FD8B537-D04E-DB45-B0F8-CBBAE3414C1D}">
      <dgm:prSet/>
      <dgm:spPr/>
      <dgm:t>
        <a:bodyPr/>
        <a:lstStyle/>
        <a:p>
          <a:endParaRPr lang="en-US"/>
        </a:p>
      </dgm:t>
    </dgm:pt>
    <dgm:pt modelId="{43CB4195-BB5E-1749-9156-8B1BFC9E20B5}" type="pres">
      <dgm:prSet presAssocID="{34D8DBB0-6D8E-E74E-B401-52898F06347D}" presName="Name0" presStyleCnt="0">
        <dgm:presLayoutVars>
          <dgm:dir/>
          <dgm:animLvl val="lvl"/>
          <dgm:resizeHandles val="exact"/>
        </dgm:presLayoutVars>
      </dgm:prSet>
      <dgm:spPr/>
    </dgm:pt>
    <dgm:pt modelId="{07C2A471-78A6-884A-AE35-BE06A2DE7710}" type="pres">
      <dgm:prSet presAssocID="{949F5C12-3B91-CE40-8D13-1F2DF29BC9AD}" presName="parTxOnly" presStyleLbl="node1" presStyleIdx="0" presStyleCnt="5">
        <dgm:presLayoutVars>
          <dgm:chMax val="0"/>
          <dgm:chPref val="0"/>
          <dgm:bulletEnabled val="1"/>
        </dgm:presLayoutVars>
      </dgm:prSet>
      <dgm:spPr/>
    </dgm:pt>
    <dgm:pt modelId="{E22D9DB6-9925-824A-A6C6-A75225394B65}" type="pres">
      <dgm:prSet presAssocID="{EBFD0B2B-02D3-1449-9818-18CF6D058AB8}" presName="parTxOnlySpace" presStyleCnt="0"/>
      <dgm:spPr/>
    </dgm:pt>
    <dgm:pt modelId="{B1CFB0D0-DE1C-2640-82E7-CFE8787C2015}" type="pres">
      <dgm:prSet presAssocID="{74EBC3ED-EDC2-5947-9754-6AB26200504F}" presName="parTxOnly" presStyleLbl="node1" presStyleIdx="1" presStyleCnt="5">
        <dgm:presLayoutVars>
          <dgm:chMax val="0"/>
          <dgm:chPref val="0"/>
          <dgm:bulletEnabled val="1"/>
        </dgm:presLayoutVars>
      </dgm:prSet>
      <dgm:spPr/>
    </dgm:pt>
    <dgm:pt modelId="{F871F07E-26B2-6A43-B58E-77B55FD25941}" type="pres">
      <dgm:prSet presAssocID="{39EC0B4B-6DA6-C24F-BF0F-EAAF022913B3}" presName="parTxOnlySpace" presStyleCnt="0"/>
      <dgm:spPr/>
    </dgm:pt>
    <dgm:pt modelId="{212E1AFE-A511-214A-9C0F-CAE4FEA09CF1}" type="pres">
      <dgm:prSet presAssocID="{C7407B12-570F-5F43-A4FC-9C8C1FD7134C}" presName="parTxOnly" presStyleLbl="node1" presStyleIdx="2" presStyleCnt="5">
        <dgm:presLayoutVars>
          <dgm:chMax val="0"/>
          <dgm:chPref val="0"/>
          <dgm:bulletEnabled val="1"/>
        </dgm:presLayoutVars>
      </dgm:prSet>
      <dgm:spPr/>
    </dgm:pt>
    <dgm:pt modelId="{641D6590-F436-4840-B8C5-164DFDCDCE64}" type="pres">
      <dgm:prSet presAssocID="{B02576AE-053B-C743-965A-350A50FD1DA0}" presName="parTxOnlySpace" presStyleCnt="0"/>
      <dgm:spPr/>
    </dgm:pt>
    <dgm:pt modelId="{E1C6204F-2CEC-874C-ABDC-33EA6106D17C}" type="pres">
      <dgm:prSet presAssocID="{5C5694B8-FE5A-8B48-83D0-7672BE4C402C}" presName="parTxOnly" presStyleLbl="node1" presStyleIdx="3" presStyleCnt="5">
        <dgm:presLayoutVars>
          <dgm:chMax val="0"/>
          <dgm:chPref val="0"/>
          <dgm:bulletEnabled val="1"/>
        </dgm:presLayoutVars>
      </dgm:prSet>
      <dgm:spPr/>
    </dgm:pt>
    <dgm:pt modelId="{B102198F-4C9B-4347-9C2A-5B1CEC477B29}" type="pres">
      <dgm:prSet presAssocID="{5C32660B-880B-B74B-B6D5-75CE596AE53D}" presName="parTxOnlySpace" presStyleCnt="0"/>
      <dgm:spPr/>
    </dgm:pt>
    <dgm:pt modelId="{D6770F32-2FEC-F243-9463-793D9013E63C}" type="pres">
      <dgm:prSet presAssocID="{FB9D9E90-0CCA-C342-B31C-537A8E444624}" presName="parTxOnly" presStyleLbl="node1" presStyleIdx="4" presStyleCnt="5">
        <dgm:presLayoutVars>
          <dgm:chMax val="0"/>
          <dgm:chPref val="0"/>
          <dgm:bulletEnabled val="1"/>
        </dgm:presLayoutVars>
      </dgm:prSet>
      <dgm:spPr/>
    </dgm:pt>
  </dgm:ptLst>
  <dgm:cxnLst>
    <dgm:cxn modelId="{0B9AC611-A208-3046-85EA-8CAA21D05ECE}" srcId="{34D8DBB0-6D8E-E74E-B401-52898F06347D}" destId="{C7407B12-570F-5F43-A4FC-9C8C1FD7134C}" srcOrd="2" destOrd="0" parTransId="{B6781F7B-F8C7-C046-9DAF-7E026BDA644B}" sibTransId="{B02576AE-053B-C743-965A-350A50FD1DA0}"/>
    <dgm:cxn modelId="{FFA7071A-260B-4043-868B-0309E09AD9EC}" srcId="{34D8DBB0-6D8E-E74E-B401-52898F06347D}" destId="{5C5694B8-FE5A-8B48-83D0-7672BE4C402C}" srcOrd="3" destOrd="0" parTransId="{70904FEA-980D-6248-A5D4-AAE059F9618E}" sibTransId="{5C32660B-880B-B74B-B6D5-75CE596AE53D}"/>
    <dgm:cxn modelId="{0E34991E-1F8F-D24B-95D8-4533BED282FE}" type="presOf" srcId="{949F5C12-3B91-CE40-8D13-1F2DF29BC9AD}" destId="{07C2A471-78A6-884A-AE35-BE06A2DE7710}" srcOrd="0" destOrd="0" presId="urn:microsoft.com/office/officeart/2005/8/layout/chevron1"/>
    <dgm:cxn modelId="{37BC6A20-1272-E34F-A8CA-EA07711FF574}" type="presOf" srcId="{74EBC3ED-EDC2-5947-9754-6AB26200504F}" destId="{B1CFB0D0-DE1C-2640-82E7-CFE8787C2015}" srcOrd="0" destOrd="0" presId="urn:microsoft.com/office/officeart/2005/8/layout/chevron1"/>
    <dgm:cxn modelId="{6FD8B537-D04E-DB45-B0F8-CBBAE3414C1D}" srcId="{34D8DBB0-6D8E-E74E-B401-52898F06347D}" destId="{FB9D9E90-0CCA-C342-B31C-537A8E444624}" srcOrd="4" destOrd="0" parTransId="{B7E5B444-408F-564A-98B5-3AA5A76AA18C}" sibTransId="{4FDCA110-A294-2E40-B57C-78322B650A27}"/>
    <dgm:cxn modelId="{59D1BC61-6F61-ED48-B154-FEA22B14726F}" type="presOf" srcId="{C7407B12-570F-5F43-A4FC-9C8C1FD7134C}" destId="{212E1AFE-A511-214A-9C0F-CAE4FEA09CF1}" srcOrd="0" destOrd="0" presId="urn:microsoft.com/office/officeart/2005/8/layout/chevron1"/>
    <dgm:cxn modelId="{F065C17D-5F22-3D47-A0A7-0270D55ED089}" type="presOf" srcId="{5C5694B8-FE5A-8B48-83D0-7672BE4C402C}" destId="{E1C6204F-2CEC-874C-ABDC-33EA6106D17C}" srcOrd="0" destOrd="0" presId="urn:microsoft.com/office/officeart/2005/8/layout/chevron1"/>
    <dgm:cxn modelId="{2755208B-5877-C540-9335-21A16729F92C}" type="presOf" srcId="{34D8DBB0-6D8E-E74E-B401-52898F06347D}" destId="{43CB4195-BB5E-1749-9156-8B1BFC9E20B5}" srcOrd="0" destOrd="0" presId="urn:microsoft.com/office/officeart/2005/8/layout/chevron1"/>
    <dgm:cxn modelId="{119267B6-3B96-DA44-AC15-8DC856BBCC5D}" srcId="{34D8DBB0-6D8E-E74E-B401-52898F06347D}" destId="{949F5C12-3B91-CE40-8D13-1F2DF29BC9AD}" srcOrd="0" destOrd="0" parTransId="{8E013873-A87C-3C4A-912C-E7B3AB02D95E}" sibTransId="{EBFD0B2B-02D3-1449-9818-18CF6D058AB8}"/>
    <dgm:cxn modelId="{AD9FEAF3-83A2-9B41-ADF5-2969C858EB71}" type="presOf" srcId="{FB9D9E90-0CCA-C342-B31C-537A8E444624}" destId="{D6770F32-2FEC-F243-9463-793D9013E63C}" srcOrd="0" destOrd="0" presId="urn:microsoft.com/office/officeart/2005/8/layout/chevron1"/>
    <dgm:cxn modelId="{7CD623F4-A8A8-CC46-BA31-7EED23A815B5}" srcId="{34D8DBB0-6D8E-E74E-B401-52898F06347D}" destId="{74EBC3ED-EDC2-5947-9754-6AB26200504F}" srcOrd="1" destOrd="0" parTransId="{A078766C-EFFA-9D4C-BD02-C46267CD271E}" sibTransId="{39EC0B4B-6DA6-C24F-BF0F-EAAF022913B3}"/>
    <dgm:cxn modelId="{94386B7B-BBB3-024B-80C9-300496BDB467}" type="presParOf" srcId="{43CB4195-BB5E-1749-9156-8B1BFC9E20B5}" destId="{07C2A471-78A6-884A-AE35-BE06A2DE7710}" srcOrd="0" destOrd="0" presId="urn:microsoft.com/office/officeart/2005/8/layout/chevron1"/>
    <dgm:cxn modelId="{2415DB52-7819-DF44-95D9-2C42A70BD5C0}" type="presParOf" srcId="{43CB4195-BB5E-1749-9156-8B1BFC9E20B5}" destId="{E22D9DB6-9925-824A-A6C6-A75225394B65}" srcOrd="1" destOrd="0" presId="urn:microsoft.com/office/officeart/2005/8/layout/chevron1"/>
    <dgm:cxn modelId="{D543A0E3-79AC-894E-B6D7-81216E61CAD1}" type="presParOf" srcId="{43CB4195-BB5E-1749-9156-8B1BFC9E20B5}" destId="{B1CFB0D0-DE1C-2640-82E7-CFE8787C2015}" srcOrd="2" destOrd="0" presId="urn:microsoft.com/office/officeart/2005/8/layout/chevron1"/>
    <dgm:cxn modelId="{DC7704D7-FBDF-BB4E-9BE3-16B05AF49559}" type="presParOf" srcId="{43CB4195-BB5E-1749-9156-8B1BFC9E20B5}" destId="{F871F07E-26B2-6A43-B58E-77B55FD25941}" srcOrd="3" destOrd="0" presId="urn:microsoft.com/office/officeart/2005/8/layout/chevron1"/>
    <dgm:cxn modelId="{E21E8058-F602-8F49-9B2C-A5F2312860D7}" type="presParOf" srcId="{43CB4195-BB5E-1749-9156-8B1BFC9E20B5}" destId="{212E1AFE-A511-214A-9C0F-CAE4FEA09CF1}" srcOrd="4" destOrd="0" presId="urn:microsoft.com/office/officeart/2005/8/layout/chevron1"/>
    <dgm:cxn modelId="{16AF6DA7-FF8E-E744-8B77-B1A39F2647FD}" type="presParOf" srcId="{43CB4195-BB5E-1749-9156-8B1BFC9E20B5}" destId="{641D6590-F436-4840-B8C5-164DFDCDCE64}" srcOrd="5" destOrd="0" presId="urn:microsoft.com/office/officeart/2005/8/layout/chevron1"/>
    <dgm:cxn modelId="{773CB591-79EB-6640-A104-7E1C5372AA39}" type="presParOf" srcId="{43CB4195-BB5E-1749-9156-8B1BFC9E20B5}" destId="{E1C6204F-2CEC-874C-ABDC-33EA6106D17C}" srcOrd="6" destOrd="0" presId="urn:microsoft.com/office/officeart/2005/8/layout/chevron1"/>
    <dgm:cxn modelId="{1B290E39-3042-BB4A-A69E-206582127FD7}" type="presParOf" srcId="{43CB4195-BB5E-1749-9156-8B1BFC9E20B5}" destId="{B102198F-4C9B-4347-9C2A-5B1CEC477B29}" srcOrd="7" destOrd="0" presId="urn:microsoft.com/office/officeart/2005/8/layout/chevron1"/>
    <dgm:cxn modelId="{474D074B-DA60-6046-8F69-93A304D83EA9}" type="presParOf" srcId="{43CB4195-BB5E-1749-9156-8B1BFC9E20B5}" destId="{D6770F32-2FEC-F243-9463-793D9013E63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E3E84A-86AF-4195-ADFD-2C6104593B95}" type="doc">
      <dgm:prSet loTypeId="urn:microsoft.com/office/officeart/2005/8/layout/hierarchy3" loCatId="hierarchy" qsTypeId="urn:microsoft.com/office/officeart/2005/8/quickstyle/simple2" qsCatId="simple" csTypeId="urn:microsoft.com/office/officeart/2005/8/colors/accent3_2" csCatId="accent3" phldr="1"/>
      <dgm:spPr/>
      <dgm:t>
        <a:bodyPr/>
        <a:lstStyle/>
        <a:p>
          <a:endParaRPr lang="en-US"/>
        </a:p>
      </dgm:t>
    </dgm:pt>
    <dgm:pt modelId="{F72863F7-134E-4948-A737-7B425BC132E0}">
      <dgm:prSet/>
      <dgm:spPr/>
      <dgm:t>
        <a:bodyPr/>
        <a:lstStyle/>
        <a:p>
          <a:r>
            <a:rPr lang="en-US" dirty="0"/>
            <a:t>Rehost</a:t>
          </a:r>
        </a:p>
      </dgm:t>
    </dgm:pt>
    <dgm:pt modelId="{6DD0D1E3-D1BF-49E2-970B-FB02D445C12C}" type="parTrans" cxnId="{61441374-E890-46EA-B2D6-12A66885EFFF}">
      <dgm:prSet/>
      <dgm:spPr/>
      <dgm:t>
        <a:bodyPr/>
        <a:lstStyle/>
        <a:p>
          <a:endParaRPr lang="en-US"/>
        </a:p>
      </dgm:t>
    </dgm:pt>
    <dgm:pt modelId="{D0050B05-BB7D-4450-8898-3DAFAE80D2C6}" type="sibTrans" cxnId="{61441374-E890-46EA-B2D6-12A66885EFFF}">
      <dgm:prSet/>
      <dgm:spPr/>
      <dgm:t>
        <a:bodyPr/>
        <a:lstStyle/>
        <a:p>
          <a:endParaRPr lang="en-US"/>
        </a:p>
      </dgm:t>
    </dgm:pt>
    <dgm:pt modelId="{F02637B0-64C2-4219-BD5D-E0A642FCB26F}">
      <dgm:prSet/>
      <dgm:spPr/>
      <dgm:t>
        <a:bodyPr/>
        <a:lstStyle/>
        <a:p>
          <a:r>
            <a:rPr lang="en-US" dirty="0" err="1"/>
            <a:t>Replatform</a:t>
          </a:r>
          <a:endParaRPr lang="en-US" dirty="0"/>
        </a:p>
      </dgm:t>
    </dgm:pt>
    <dgm:pt modelId="{5F4FA1CC-9616-4FAA-A15D-910C4E60B499}" type="parTrans" cxnId="{41753DD0-2ABA-4630-9D6F-02FB5EA5A0E1}">
      <dgm:prSet/>
      <dgm:spPr/>
      <dgm:t>
        <a:bodyPr/>
        <a:lstStyle/>
        <a:p>
          <a:endParaRPr lang="en-US"/>
        </a:p>
      </dgm:t>
    </dgm:pt>
    <dgm:pt modelId="{89215F0E-D491-403E-A2B2-B1FB6ECA2805}" type="sibTrans" cxnId="{41753DD0-2ABA-4630-9D6F-02FB5EA5A0E1}">
      <dgm:prSet/>
      <dgm:spPr/>
      <dgm:t>
        <a:bodyPr/>
        <a:lstStyle/>
        <a:p>
          <a:endParaRPr lang="en-US"/>
        </a:p>
      </dgm:t>
    </dgm:pt>
    <dgm:pt modelId="{58C69169-A7EE-4056-A36C-DA53A6BC34B2}">
      <dgm:prSet/>
      <dgm:spPr/>
      <dgm:t>
        <a:bodyPr/>
        <a:lstStyle/>
        <a:p>
          <a:r>
            <a:rPr lang="en-US" dirty="0"/>
            <a:t>Refactor</a:t>
          </a:r>
        </a:p>
      </dgm:t>
    </dgm:pt>
    <dgm:pt modelId="{D4EC8056-AC60-4830-983F-189786EAE377}" type="parTrans" cxnId="{7122F9DB-E989-4E75-BF9E-5D8EE7F6EDFB}">
      <dgm:prSet/>
      <dgm:spPr/>
      <dgm:t>
        <a:bodyPr/>
        <a:lstStyle/>
        <a:p>
          <a:endParaRPr lang="en-US"/>
        </a:p>
      </dgm:t>
    </dgm:pt>
    <dgm:pt modelId="{B7D06714-5EF5-4CFB-BE5D-483608FF9353}" type="sibTrans" cxnId="{7122F9DB-E989-4E75-BF9E-5D8EE7F6EDFB}">
      <dgm:prSet/>
      <dgm:spPr/>
      <dgm:t>
        <a:bodyPr/>
        <a:lstStyle/>
        <a:p>
          <a:endParaRPr lang="en-US"/>
        </a:p>
      </dgm:t>
    </dgm:pt>
    <dgm:pt modelId="{CA5A3C76-9219-48BA-A753-CD8D8ADD5978}">
      <dgm:prSet/>
      <dgm:spPr/>
      <dgm:t>
        <a:bodyPr/>
        <a:lstStyle/>
        <a:p>
          <a:r>
            <a:rPr lang="en-US" dirty="0"/>
            <a:t>Replace</a:t>
          </a:r>
        </a:p>
      </dgm:t>
    </dgm:pt>
    <dgm:pt modelId="{58BD37A7-36F4-45F9-A9DB-64B1C280735B}" type="parTrans" cxnId="{045FBBEB-29A4-451E-AB03-C593C7BC0D84}">
      <dgm:prSet/>
      <dgm:spPr/>
      <dgm:t>
        <a:bodyPr/>
        <a:lstStyle/>
        <a:p>
          <a:endParaRPr lang="en-US"/>
        </a:p>
      </dgm:t>
    </dgm:pt>
    <dgm:pt modelId="{C37F3112-26EA-4522-96DE-B721E8FBE15D}" type="sibTrans" cxnId="{045FBBEB-29A4-451E-AB03-C593C7BC0D84}">
      <dgm:prSet/>
      <dgm:spPr/>
      <dgm:t>
        <a:bodyPr/>
        <a:lstStyle/>
        <a:p>
          <a:endParaRPr lang="en-US"/>
        </a:p>
      </dgm:t>
    </dgm:pt>
    <dgm:pt modelId="{CF7C0496-EDA0-4423-A088-CDD9583917DB}">
      <dgm:prSet/>
      <dgm:spPr/>
      <dgm:t>
        <a:bodyPr/>
        <a:lstStyle/>
        <a:p>
          <a:r>
            <a:rPr lang="en-US" dirty="0"/>
            <a:t>Retire</a:t>
          </a:r>
        </a:p>
      </dgm:t>
    </dgm:pt>
    <dgm:pt modelId="{E4DD047E-5A08-4D14-9D85-AADA85705757}" type="parTrans" cxnId="{ABA76427-4E2C-4454-9F2E-D0979B1AB801}">
      <dgm:prSet/>
      <dgm:spPr/>
      <dgm:t>
        <a:bodyPr/>
        <a:lstStyle/>
        <a:p>
          <a:endParaRPr lang="en-US"/>
        </a:p>
      </dgm:t>
    </dgm:pt>
    <dgm:pt modelId="{A5A2CC09-100D-4491-AC8B-746604D05BC8}" type="sibTrans" cxnId="{ABA76427-4E2C-4454-9F2E-D0979B1AB801}">
      <dgm:prSet/>
      <dgm:spPr/>
      <dgm:t>
        <a:bodyPr/>
        <a:lstStyle/>
        <a:p>
          <a:endParaRPr lang="en-US"/>
        </a:p>
      </dgm:t>
    </dgm:pt>
    <dgm:pt modelId="{11C7FEAA-F10F-A844-9C1E-8E6EF5BFC72D}" type="pres">
      <dgm:prSet presAssocID="{CEE3E84A-86AF-4195-ADFD-2C6104593B95}" presName="diagram" presStyleCnt="0">
        <dgm:presLayoutVars>
          <dgm:chPref val="1"/>
          <dgm:dir/>
          <dgm:animOne val="branch"/>
          <dgm:animLvl val="lvl"/>
          <dgm:resizeHandles/>
        </dgm:presLayoutVars>
      </dgm:prSet>
      <dgm:spPr/>
    </dgm:pt>
    <dgm:pt modelId="{81FF772C-C843-A044-BABA-4EC90E0C61F8}" type="pres">
      <dgm:prSet presAssocID="{CF7C0496-EDA0-4423-A088-CDD9583917DB}" presName="root" presStyleCnt="0"/>
      <dgm:spPr/>
    </dgm:pt>
    <dgm:pt modelId="{01C1F52C-F410-734D-9167-E4ABE70A2D54}" type="pres">
      <dgm:prSet presAssocID="{CF7C0496-EDA0-4423-A088-CDD9583917DB}" presName="rootComposite" presStyleCnt="0"/>
      <dgm:spPr/>
    </dgm:pt>
    <dgm:pt modelId="{4C909572-194E-B540-8965-FAE24E93CF9A}" type="pres">
      <dgm:prSet presAssocID="{CF7C0496-EDA0-4423-A088-CDD9583917DB}" presName="rootText" presStyleLbl="node1" presStyleIdx="0" presStyleCnt="5"/>
      <dgm:spPr/>
    </dgm:pt>
    <dgm:pt modelId="{6A1BA163-18EF-0141-AC7F-3C4B40FE005F}" type="pres">
      <dgm:prSet presAssocID="{CF7C0496-EDA0-4423-A088-CDD9583917DB}" presName="rootConnector" presStyleLbl="node1" presStyleIdx="0" presStyleCnt="5"/>
      <dgm:spPr/>
    </dgm:pt>
    <dgm:pt modelId="{CBE8C064-2EBC-3248-835A-0DA663CBECE3}" type="pres">
      <dgm:prSet presAssocID="{CF7C0496-EDA0-4423-A088-CDD9583917DB}" presName="childShape" presStyleCnt="0"/>
      <dgm:spPr/>
    </dgm:pt>
    <dgm:pt modelId="{26FB5E3E-0460-D940-AA59-B47B0AA2056A}" type="pres">
      <dgm:prSet presAssocID="{F72863F7-134E-4948-A737-7B425BC132E0}" presName="root" presStyleCnt="0"/>
      <dgm:spPr/>
    </dgm:pt>
    <dgm:pt modelId="{D242E138-1FBF-0545-8656-59FAE7FBEF40}" type="pres">
      <dgm:prSet presAssocID="{F72863F7-134E-4948-A737-7B425BC132E0}" presName="rootComposite" presStyleCnt="0"/>
      <dgm:spPr/>
    </dgm:pt>
    <dgm:pt modelId="{2DE3D2C1-6956-AE46-91E8-15A7836C71EC}" type="pres">
      <dgm:prSet presAssocID="{F72863F7-134E-4948-A737-7B425BC132E0}" presName="rootText" presStyleLbl="node1" presStyleIdx="1" presStyleCnt="5"/>
      <dgm:spPr/>
    </dgm:pt>
    <dgm:pt modelId="{1F4D5273-822C-8948-B9EF-ADFC4EEFE279}" type="pres">
      <dgm:prSet presAssocID="{F72863F7-134E-4948-A737-7B425BC132E0}" presName="rootConnector" presStyleLbl="node1" presStyleIdx="1" presStyleCnt="5"/>
      <dgm:spPr/>
    </dgm:pt>
    <dgm:pt modelId="{790B2A2F-D048-054A-8305-DA341332C360}" type="pres">
      <dgm:prSet presAssocID="{F72863F7-134E-4948-A737-7B425BC132E0}" presName="childShape" presStyleCnt="0"/>
      <dgm:spPr/>
    </dgm:pt>
    <dgm:pt modelId="{9692A711-C265-A644-BE9F-C1C8A52B60B4}" type="pres">
      <dgm:prSet presAssocID="{F02637B0-64C2-4219-BD5D-E0A642FCB26F}" presName="root" presStyleCnt="0"/>
      <dgm:spPr/>
    </dgm:pt>
    <dgm:pt modelId="{7DAC6BA2-5F11-4047-A986-C88012320CA6}" type="pres">
      <dgm:prSet presAssocID="{F02637B0-64C2-4219-BD5D-E0A642FCB26F}" presName="rootComposite" presStyleCnt="0"/>
      <dgm:spPr/>
    </dgm:pt>
    <dgm:pt modelId="{F1C1516A-9F92-A145-B6B0-D8C06FD08918}" type="pres">
      <dgm:prSet presAssocID="{F02637B0-64C2-4219-BD5D-E0A642FCB26F}" presName="rootText" presStyleLbl="node1" presStyleIdx="2" presStyleCnt="5"/>
      <dgm:spPr/>
    </dgm:pt>
    <dgm:pt modelId="{493512DA-A328-4947-ADFA-950BEE80C07A}" type="pres">
      <dgm:prSet presAssocID="{F02637B0-64C2-4219-BD5D-E0A642FCB26F}" presName="rootConnector" presStyleLbl="node1" presStyleIdx="2" presStyleCnt="5"/>
      <dgm:spPr/>
    </dgm:pt>
    <dgm:pt modelId="{60F9B8EC-5490-3948-ADD9-C46F67779F36}" type="pres">
      <dgm:prSet presAssocID="{F02637B0-64C2-4219-BD5D-E0A642FCB26F}" presName="childShape" presStyleCnt="0"/>
      <dgm:spPr/>
    </dgm:pt>
    <dgm:pt modelId="{E2A3DFA6-66AC-4F48-A645-ED71B3311127}" type="pres">
      <dgm:prSet presAssocID="{58C69169-A7EE-4056-A36C-DA53A6BC34B2}" presName="root" presStyleCnt="0"/>
      <dgm:spPr/>
    </dgm:pt>
    <dgm:pt modelId="{02D3E2CC-0F53-9443-8F4F-BCFA225F55C6}" type="pres">
      <dgm:prSet presAssocID="{58C69169-A7EE-4056-A36C-DA53A6BC34B2}" presName="rootComposite" presStyleCnt="0"/>
      <dgm:spPr/>
    </dgm:pt>
    <dgm:pt modelId="{C7A38050-E3D3-E842-B7A6-940F7F6FBAF6}" type="pres">
      <dgm:prSet presAssocID="{58C69169-A7EE-4056-A36C-DA53A6BC34B2}" presName="rootText" presStyleLbl="node1" presStyleIdx="3" presStyleCnt="5"/>
      <dgm:spPr/>
    </dgm:pt>
    <dgm:pt modelId="{AEC97B47-CDBD-4847-8972-433983CEE44F}" type="pres">
      <dgm:prSet presAssocID="{58C69169-A7EE-4056-A36C-DA53A6BC34B2}" presName="rootConnector" presStyleLbl="node1" presStyleIdx="3" presStyleCnt="5"/>
      <dgm:spPr/>
    </dgm:pt>
    <dgm:pt modelId="{12204D3C-27BA-1A47-88A5-8C949B661C81}" type="pres">
      <dgm:prSet presAssocID="{58C69169-A7EE-4056-A36C-DA53A6BC34B2}" presName="childShape" presStyleCnt="0"/>
      <dgm:spPr/>
    </dgm:pt>
    <dgm:pt modelId="{8CA17B98-B0EC-CC4B-AA6F-181FC1557ED9}" type="pres">
      <dgm:prSet presAssocID="{CA5A3C76-9219-48BA-A753-CD8D8ADD5978}" presName="root" presStyleCnt="0"/>
      <dgm:spPr/>
    </dgm:pt>
    <dgm:pt modelId="{B634092A-BF55-9145-B154-021159D14EDD}" type="pres">
      <dgm:prSet presAssocID="{CA5A3C76-9219-48BA-A753-CD8D8ADD5978}" presName="rootComposite" presStyleCnt="0"/>
      <dgm:spPr/>
    </dgm:pt>
    <dgm:pt modelId="{24109475-B467-E348-AB28-D6B61D7D4845}" type="pres">
      <dgm:prSet presAssocID="{CA5A3C76-9219-48BA-A753-CD8D8ADD5978}" presName="rootText" presStyleLbl="node1" presStyleIdx="4" presStyleCnt="5"/>
      <dgm:spPr/>
    </dgm:pt>
    <dgm:pt modelId="{A25E83FD-3FA9-A74C-855F-F1EBF1D384D7}" type="pres">
      <dgm:prSet presAssocID="{CA5A3C76-9219-48BA-A753-CD8D8ADD5978}" presName="rootConnector" presStyleLbl="node1" presStyleIdx="4" presStyleCnt="5"/>
      <dgm:spPr/>
    </dgm:pt>
    <dgm:pt modelId="{83074DB3-64FC-8F4B-95D5-4718699382B2}" type="pres">
      <dgm:prSet presAssocID="{CA5A3C76-9219-48BA-A753-CD8D8ADD5978}" presName="childShape" presStyleCnt="0"/>
      <dgm:spPr/>
    </dgm:pt>
  </dgm:ptLst>
  <dgm:cxnLst>
    <dgm:cxn modelId="{0C377F0F-89A5-3A40-8003-8D44BCDFED2D}" type="presOf" srcId="{CF7C0496-EDA0-4423-A088-CDD9583917DB}" destId="{6A1BA163-18EF-0141-AC7F-3C4B40FE005F}" srcOrd="1" destOrd="0" presId="urn:microsoft.com/office/officeart/2005/8/layout/hierarchy3"/>
    <dgm:cxn modelId="{2452AC15-B560-5A4E-BA42-FB494ADBF1AD}" type="presOf" srcId="{CEE3E84A-86AF-4195-ADFD-2C6104593B95}" destId="{11C7FEAA-F10F-A844-9C1E-8E6EF5BFC72D}" srcOrd="0" destOrd="0" presId="urn:microsoft.com/office/officeart/2005/8/layout/hierarchy3"/>
    <dgm:cxn modelId="{ABA76427-4E2C-4454-9F2E-D0979B1AB801}" srcId="{CEE3E84A-86AF-4195-ADFD-2C6104593B95}" destId="{CF7C0496-EDA0-4423-A088-CDD9583917DB}" srcOrd="0" destOrd="0" parTransId="{E4DD047E-5A08-4D14-9D85-AADA85705757}" sibTransId="{A5A2CC09-100D-4491-AC8B-746604D05BC8}"/>
    <dgm:cxn modelId="{30F4A23A-9755-8949-8E4C-361B2534117F}" type="presOf" srcId="{F02637B0-64C2-4219-BD5D-E0A642FCB26F}" destId="{F1C1516A-9F92-A145-B6B0-D8C06FD08918}" srcOrd="0" destOrd="0" presId="urn:microsoft.com/office/officeart/2005/8/layout/hierarchy3"/>
    <dgm:cxn modelId="{B814704E-7029-B94C-8512-5729F298940A}" type="presOf" srcId="{CA5A3C76-9219-48BA-A753-CD8D8ADD5978}" destId="{A25E83FD-3FA9-A74C-855F-F1EBF1D384D7}" srcOrd="1" destOrd="0" presId="urn:microsoft.com/office/officeart/2005/8/layout/hierarchy3"/>
    <dgm:cxn modelId="{61441374-E890-46EA-B2D6-12A66885EFFF}" srcId="{CEE3E84A-86AF-4195-ADFD-2C6104593B95}" destId="{F72863F7-134E-4948-A737-7B425BC132E0}" srcOrd="1" destOrd="0" parTransId="{6DD0D1E3-D1BF-49E2-970B-FB02D445C12C}" sibTransId="{D0050B05-BB7D-4450-8898-3DAFAE80D2C6}"/>
    <dgm:cxn modelId="{7ADB237C-A6D9-1040-8689-B1F824DE4622}" type="presOf" srcId="{CA5A3C76-9219-48BA-A753-CD8D8ADD5978}" destId="{24109475-B467-E348-AB28-D6B61D7D4845}" srcOrd="0" destOrd="0" presId="urn:microsoft.com/office/officeart/2005/8/layout/hierarchy3"/>
    <dgm:cxn modelId="{7CF99190-90BA-A74B-9D6D-85001DFBCC55}" type="presOf" srcId="{58C69169-A7EE-4056-A36C-DA53A6BC34B2}" destId="{AEC97B47-CDBD-4847-8972-433983CEE44F}" srcOrd="1" destOrd="0" presId="urn:microsoft.com/office/officeart/2005/8/layout/hierarchy3"/>
    <dgm:cxn modelId="{7018C697-50DF-C94E-8079-EC725997B0A3}" type="presOf" srcId="{F72863F7-134E-4948-A737-7B425BC132E0}" destId="{2DE3D2C1-6956-AE46-91E8-15A7836C71EC}" srcOrd="0" destOrd="0" presId="urn:microsoft.com/office/officeart/2005/8/layout/hierarchy3"/>
    <dgm:cxn modelId="{7FD5E1CF-00E9-4642-AF5B-3E10BF9C267A}" type="presOf" srcId="{58C69169-A7EE-4056-A36C-DA53A6BC34B2}" destId="{C7A38050-E3D3-E842-B7A6-940F7F6FBAF6}" srcOrd="0" destOrd="0" presId="urn:microsoft.com/office/officeart/2005/8/layout/hierarchy3"/>
    <dgm:cxn modelId="{ED8DFACF-8F58-3443-92DC-59D579A78F7B}" type="presOf" srcId="{F72863F7-134E-4948-A737-7B425BC132E0}" destId="{1F4D5273-822C-8948-B9EF-ADFC4EEFE279}" srcOrd="1" destOrd="0" presId="urn:microsoft.com/office/officeart/2005/8/layout/hierarchy3"/>
    <dgm:cxn modelId="{41753DD0-2ABA-4630-9D6F-02FB5EA5A0E1}" srcId="{CEE3E84A-86AF-4195-ADFD-2C6104593B95}" destId="{F02637B0-64C2-4219-BD5D-E0A642FCB26F}" srcOrd="2" destOrd="0" parTransId="{5F4FA1CC-9616-4FAA-A15D-910C4E60B499}" sibTransId="{89215F0E-D491-403E-A2B2-B1FB6ECA2805}"/>
    <dgm:cxn modelId="{7122F9DB-E989-4E75-BF9E-5D8EE7F6EDFB}" srcId="{CEE3E84A-86AF-4195-ADFD-2C6104593B95}" destId="{58C69169-A7EE-4056-A36C-DA53A6BC34B2}" srcOrd="3" destOrd="0" parTransId="{D4EC8056-AC60-4830-983F-189786EAE377}" sibTransId="{B7D06714-5EF5-4CFB-BE5D-483608FF9353}"/>
    <dgm:cxn modelId="{57BDABE7-AB61-9E49-8A95-0E865C968FE3}" type="presOf" srcId="{CF7C0496-EDA0-4423-A088-CDD9583917DB}" destId="{4C909572-194E-B540-8965-FAE24E93CF9A}" srcOrd="0" destOrd="0" presId="urn:microsoft.com/office/officeart/2005/8/layout/hierarchy3"/>
    <dgm:cxn modelId="{045FBBEB-29A4-451E-AB03-C593C7BC0D84}" srcId="{CEE3E84A-86AF-4195-ADFD-2C6104593B95}" destId="{CA5A3C76-9219-48BA-A753-CD8D8ADD5978}" srcOrd="4" destOrd="0" parTransId="{58BD37A7-36F4-45F9-A9DB-64B1C280735B}" sibTransId="{C37F3112-26EA-4522-96DE-B721E8FBE15D}"/>
    <dgm:cxn modelId="{D761D0ED-3DDF-C04D-8BB4-2045C8A3F5B8}" type="presOf" srcId="{F02637B0-64C2-4219-BD5D-E0A642FCB26F}" destId="{493512DA-A328-4947-ADFA-950BEE80C07A}" srcOrd="1" destOrd="0" presId="urn:microsoft.com/office/officeart/2005/8/layout/hierarchy3"/>
    <dgm:cxn modelId="{4D745829-9DCF-CF46-946C-7957B2266292}" type="presParOf" srcId="{11C7FEAA-F10F-A844-9C1E-8E6EF5BFC72D}" destId="{81FF772C-C843-A044-BABA-4EC90E0C61F8}" srcOrd="0" destOrd="0" presId="urn:microsoft.com/office/officeart/2005/8/layout/hierarchy3"/>
    <dgm:cxn modelId="{27B52A19-1750-E145-9DEE-AA7FC7C98C18}" type="presParOf" srcId="{81FF772C-C843-A044-BABA-4EC90E0C61F8}" destId="{01C1F52C-F410-734D-9167-E4ABE70A2D54}" srcOrd="0" destOrd="0" presId="urn:microsoft.com/office/officeart/2005/8/layout/hierarchy3"/>
    <dgm:cxn modelId="{372B116D-F67B-EA44-A2CE-CEFAC3740817}" type="presParOf" srcId="{01C1F52C-F410-734D-9167-E4ABE70A2D54}" destId="{4C909572-194E-B540-8965-FAE24E93CF9A}" srcOrd="0" destOrd="0" presId="urn:microsoft.com/office/officeart/2005/8/layout/hierarchy3"/>
    <dgm:cxn modelId="{C3D57BDC-965E-5B4B-8830-2B19197E7383}" type="presParOf" srcId="{01C1F52C-F410-734D-9167-E4ABE70A2D54}" destId="{6A1BA163-18EF-0141-AC7F-3C4B40FE005F}" srcOrd="1" destOrd="0" presId="urn:microsoft.com/office/officeart/2005/8/layout/hierarchy3"/>
    <dgm:cxn modelId="{AAF421DA-C126-D04C-B992-EEC5AF301981}" type="presParOf" srcId="{81FF772C-C843-A044-BABA-4EC90E0C61F8}" destId="{CBE8C064-2EBC-3248-835A-0DA663CBECE3}" srcOrd="1" destOrd="0" presId="urn:microsoft.com/office/officeart/2005/8/layout/hierarchy3"/>
    <dgm:cxn modelId="{F89977C7-D3DD-354F-AB94-B0831E5D50FF}" type="presParOf" srcId="{11C7FEAA-F10F-A844-9C1E-8E6EF5BFC72D}" destId="{26FB5E3E-0460-D940-AA59-B47B0AA2056A}" srcOrd="1" destOrd="0" presId="urn:microsoft.com/office/officeart/2005/8/layout/hierarchy3"/>
    <dgm:cxn modelId="{233DAEF1-3E1D-4F4F-AA98-52C34C0FE1B1}" type="presParOf" srcId="{26FB5E3E-0460-D940-AA59-B47B0AA2056A}" destId="{D242E138-1FBF-0545-8656-59FAE7FBEF40}" srcOrd="0" destOrd="0" presId="urn:microsoft.com/office/officeart/2005/8/layout/hierarchy3"/>
    <dgm:cxn modelId="{9524C378-B5D6-6743-91FA-405EB245AD19}" type="presParOf" srcId="{D242E138-1FBF-0545-8656-59FAE7FBEF40}" destId="{2DE3D2C1-6956-AE46-91E8-15A7836C71EC}" srcOrd="0" destOrd="0" presId="urn:microsoft.com/office/officeart/2005/8/layout/hierarchy3"/>
    <dgm:cxn modelId="{7FF00DCF-BC83-004F-A0D3-0C3D865D8107}" type="presParOf" srcId="{D242E138-1FBF-0545-8656-59FAE7FBEF40}" destId="{1F4D5273-822C-8948-B9EF-ADFC4EEFE279}" srcOrd="1" destOrd="0" presId="urn:microsoft.com/office/officeart/2005/8/layout/hierarchy3"/>
    <dgm:cxn modelId="{FE7D586B-0AD3-5444-BDA6-7A2706096C04}" type="presParOf" srcId="{26FB5E3E-0460-D940-AA59-B47B0AA2056A}" destId="{790B2A2F-D048-054A-8305-DA341332C360}" srcOrd="1" destOrd="0" presId="urn:microsoft.com/office/officeart/2005/8/layout/hierarchy3"/>
    <dgm:cxn modelId="{F0360771-DC11-EA46-85C4-342DBA80EB94}" type="presParOf" srcId="{11C7FEAA-F10F-A844-9C1E-8E6EF5BFC72D}" destId="{9692A711-C265-A644-BE9F-C1C8A52B60B4}" srcOrd="2" destOrd="0" presId="urn:microsoft.com/office/officeart/2005/8/layout/hierarchy3"/>
    <dgm:cxn modelId="{224FDC71-3722-F94E-85C7-C4C54BD56B80}" type="presParOf" srcId="{9692A711-C265-A644-BE9F-C1C8A52B60B4}" destId="{7DAC6BA2-5F11-4047-A986-C88012320CA6}" srcOrd="0" destOrd="0" presId="urn:microsoft.com/office/officeart/2005/8/layout/hierarchy3"/>
    <dgm:cxn modelId="{13DB0640-7A95-6941-82B1-706C8F030A32}" type="presParOf" srcId="{7DAC6BA2-5F11-4047-A986-C88012320CA6}" destId="{F1C1516A-9F92-A145-B6B0-D8C06FD08918}" srcOrd="0" destOrd="0" presId="urn:microsoft.com/office/officeart/2005/8/layout/hierarchy3"/>
    <dgm:cxn modelId="{8EF23D26-3C62-7E47-A12D-06D848F62B52}" type="presParOf" srcId="{7DAC6BA2-5F11-4047-A986-C88012320CA6}" destId="{493512DA-A328-4947-ADFA-950BEE80C07A}" srcOrd="1" destOrd="0" presId="urn:microsoft.com/office/officeart/2005/8/layout/hierarchy3"/>
    <dgm:cxn modelId="{D527BF59-ECF9-8744-AADB-F50C17D7822C}" type="presParOf" srcId="{9692A711-C265-A644-BE9F-C1C8A52B60B4}" destId="{60F9B8EC-5490-3948-ADD9-C46F67779F36}" srcOrd="1" destOrd="0" presId="urn:microsoft.com/office/officeart/2005/8/layout/hierarchy3"/>
    <dgm:cxn modelId="{B3089A63-28EB-884D-A494-2EB2F30419FE}" type="presParOf" srcId="{11C7FEAA-F10F-A844-9C1E-8E6EF5BFC72D}" destId="{E2A3DFA6-66AC-4F48-A645-ED71B3311127}" srcOrd="3" destOrd="0" presId="urn:microsoft.com/office/officeart/2005/8/layout/hierarchy3"/>
    <dgm:cxn modelId="{BA835D69-522A-AC44-8FBE-71915DCA2B0D}" type="presParOf" srcId="{E2A3DFA6-66AC-4F48-A645-ED71B3311127}" destId="{02D3E2CC-0F53-9443-8F4F-BCFA225F55C6}" srcOrd="0" destOrd="0" presId="urn:microsoft.com/office/officeart/2005/8/layout/hierarchy3"/>
    <dgm:cxn modelId="{D3635569-B7E8-2E40-BAD4-2D159EA29AE9}" type="presParOf" srcId="{02D3E2CC-0F53-9443-8F4F-BCFA225F55C6}" destId="{C7A38050-E3D3-E842-B7A6-940F7F6FBAF6}" srcOrd="0" destOrd="0" presId="urn:microsoft.com/office/officeart/2005/8/layout/hierarchy3"/>
    <dgm:cxn modelId="{21A8F73D-656B-CA4A-96E6-EC05C6F70D2F}" type="presParOf" srcId="{02D3E2CC-0F53-9443-8F4F-BCFA225F55C6}" destId="{AEC97B47-CDBD-4847-8972-433983CEE44F}" srcOrd="1" destOrd="0" presId="urn:microsoft.com/office/officeart/2005/8/layout/hierarchy3"/>
    <dgm:cxn modelId="{0503C882-D822-894B-AD28-892DD8D5C024}" type="presParOf" srcId="{E2A3DFA6-66AC-4F48-A645-ED71B3311127}" destId="{12204D3C-27BA-1A47-88A5-8C949B661C81}" srcOrd="1" destOrd="0" presId="urn:microsoft.com/office/officeart/2005/8/layout/hierarchy3"/>
    <dgm:cxn modelId="{EE276E38-CB5B-B54A-93EE-028B59429A97}" type="presParOf" srcId="{11C7FEAA-F10F-A844-9C1E-8E6EF5BFC72D}" destId="{8CA17B98-B0EC-CC4B-AA6F-181FC1557ED9}" srcOrd="4" destOrd="0" presId="urn:microsoft.com/office/officeart/2005/8/layout/hierarchy3"/>
    <dgm:cxn modelId="{A36BDC72-3F7F-E644-AFE4-78C5271F6794}" type="presParOf" srcId="{8CA17B98-B0EC-CC4B-AA6F-181FC1557ED9}" destId="{B634092A-BF55-9145-B154-021159D14EDD}" srcOrd="0" destOrd="0" presId="urn:microsoft.com/office/officeart/2005/8/layout/hierarchy3"/>
    <dgm:cxn modelId="{A3DCE64E-500C-4C40-89B8-025D13E556E2}" type="presParOf" srcId="{B634092A-BF55-9145-B154-021159D14EDD}" destId="{24109475-B467-E348-AB28-D6B61D7D4845}" srcOrd="0" destOrd="0" presId="urn:microsoft.com/office/officeart/2005/8/layout/hierarchy3"/>
    <dgm:cxn modelId="{1BAAE37B-386E-4E4D-A13F-8D153C1E9703}" type="presParOf" srcId="{B634092A-BF55-9145-B154-021159D14EDD}" destId="{A25E83FD-3FA9-A74C-855F-F1EBF1D384D7}" srcOrd="1" destOrd="0" presId="urn:microsoft.com/office/officeart/2005/8/layout/hierarchy3"/>
    <dgm:cxn modelId="{FA277623-D332-DD48-AFAD-878C000F64B4}" type="presParOf" srcId="{8CA17B98-B0EC-CC4B-AA6F-181FC1557ED9}" destId="{83074DB3-64FC-8F4B-95D5-4718699382B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B96D721-1C4B-BC47-B95D-D082E0638C19}" type="doc">
      <dgm:prSet loTypeId="urn:microsoft.com/office/officeart/2005/8/layout/default" loCatId="hierarchy" qsTypeId="urn:microsoft.com/office/officeart/2005/8/quickstyle/simple1" qsCatId="simple" csTypeId="urn:microsoft.com/office/officeart/2005/8/colors/accent1_2" csCatId="accent1" phldr="1"/>
      <dgm:spPr/>
      <dgm:t>
        <a:bodyPr/>
        <a:lstStyle/>
        <a:p>
          <a:endParaRPr lang="en-US"/>
        </a:p>
      </dgm:t>
    </dgm:pt>
    <dgm:pt modelId="{CC3557B1-4A25-6641-B0B9-9844E1978CC6}">
      <dgm:prSet phldrT="[Text]"/>
      <dgm:spPr/>
      <dgm:t>
        <a:bodyPr/>
        <a:lstStyle/>
        <a:p>
          <a:r>
            <a:rPr lang="en-US" dirty="0"/>
            <a:t>Cloud Computing</a:t>
          </a:r>
        </a:p>
      </dgm:t>
    </dgm:pt>
    <dgm:pt modelId="{4ACFAF9D-1A54-8844-AB44-CBCBB85C91D0}" type="parTrans" cxnId="{647FC03A-9E91-7D41-AA05-0F5BBD68F960}">
      <dgm:prSet/>
      <dgm:spPr/>
      <dgm:t>
        <a:bodyPr/>
        <a:lstStyle/>
        <a:p>
          <a:endParaRPr lang="en-US"/>
        </a:p>
      </dgm:t>
    </dgm:pt>
    <dgm:pt modelId="{4AF5FE67-A69F-C941-B060-0E94D29D48BC}" type="sibTrans" cxnId="{647FC03A-9E91-7D41-AA05-0F5BBD68F960}">
      <dgm:prSet/>
      <dgm:spPr/>
      <dgm:t>
        <a:bodyPr/>
        <a:lstStyle/>
        <a:p>
          <a:endParaRPr lang="en-US"/>
        </a:p>
      </dgm:t>
    </dgm:pt>
    <dgm:pt modelId="{16A309F0-4397-FD4C-AFBB-7511B503C7BB}">
      <dgm:prSet phldrT="[Text]"/>
      <dgm:spPr/>
      <dgm:t>
        <a:bodyPr/>
        <a:lstStyle/>
        <a:p>
          <a:r>
            <a:rPr lang="en-US" dirty="0"/>
            <a:t>Automation / </a:t>
          </a:r>
          <a:r>
            <a:rPr lang="en-US" dirty="0" err="1"/>
            <a:t>DevSecOps</a:t>
          </a:r>
          <a:endParaRPr lang="en-US" dirty="0"/>
        </a:p>
      </dgm:t>
    </dgm:pt>
    <dgm:pt modelId="{412FB557-EA1C-5F45-96D2-A59E6914B6B2}" type="parTrans" cxnId="{449963B3-BABF-B44C-93DD-2CC526C4D9A8}">
      <dgm:prSet/>
      <dgm:spPr/>
      <dgm:t>
        <a:bodyPr/>
        <a:lstStyle/>
        <a:p>
          <a:endParaRPr lang="en-US"/>
        </a:p>
      </dgm:t>
    </dgm:pt>
    <dgm:pt modelId="{2E2D49ED-75FE-BD4E-BE83-A4C7C680156F}" type="sibTrans" cxnId="{449963B3-BABF-B44C-93DD-2CC526C4D9A8}">
      <dgm:prSet/>
      <dgm:spPr/>
      <dgm:t>
        <a:bodyPr/>
        <a:lstStyle/>
        <a:p>
          <a:endParaRPr lang="en-US"/>
        </a:p>
      </dgm:t>
    </dgm:pt>
    <dgm:pt modelId="{EA331A08-D6D4-784D-9F92-CA9E4EF5C07C}">
      <dgm:prSet phldrT="[Text]"/>
      <dgm:spPr/>
      <dgm:t>
        <a:bodyPr/>
        <a:lstStyle/>
        <a:p>
          <a:r>
            <a:rPr lang="en-US" dirty="0"/>
            <a:t>Containers</a:t>
          </a:r>
        </a:p>
      </dgm:t>
    </dgm:pt>
    <dgm:pt modelId="{2A132087-DFDC-2E40-8472-1760B54B0AAD}" type="parTrans" cxnId="{23E7AB80-3177-AD48-90E3-A6BABB301152}">
      <dgm:prSet/>
      <dgm:spPr/>
      <dgm:t>
        <a:bodyPr/>
        <a:lstStyle/>
        <a:p>
          <a:endParaRPr lang="en-US"/>
        </a:p>
      </dgm:t>
    </dgm:pt>
    <dgm:pt modelId="{3AC426BF-F49D-0F4B-85B7-313422C808D5}" type="sibTrans" cxnId="{23E7AB80-3177-AD48-90E3-A6BABB301152}">
      <dgm:prSet/>
      <dgm:spPr/>
      <dgm:t>
        <a:bodyPr/>
        <a:lstStyle/>
        <a:p>
          <a:endParaRPr lang="en-US"/>
        </a:p>
      </dgm:t>
    </dgm:pt>
    <dgm:pt modelId="{B4E1F9B7-2E71-8F42-B7B8-603371EE3F94}">
      <dgm:prSet phldrT="[Text]"/>
      <dgm:spPr/>
      <dgm:t>
        <a:bodyPr/>
        <a:lstStyle/>
        <a:p>
          <a:r>
            <a:rPr lang="en-US" dirty="0"/>
            <a:t>Microservices</a:t>
          </a:r>
        </a:p>
      </dgm:t>
    </dgm:pt>
    <dgm:pt modelId="{FE4ADA6C-AD4B-844D-8EA3-F624F2FFDCD1}" type="parTrans" cxnId="{871E9F75-76F6-BB40-9FCB-11CA597E462E}">
      <dgm:prSet/>
      <dgm:spPr/>
      <dgm:t>
        <a:bodyPr/>
        <a:lstStyle/>
        <a:p>
          <a:endParaRPr lang="en-US"/>
        </a:p>
      </dgm:t>
    </dgm:pt>
    <dgm:pt modelId="{BB905434-8EF3-354A-9820-B92B0B92F7FF}" type="sibTrans" cxnId="{871E9F75-76F6-BB40-9FCB-11CA597E462E}">
      <dgm:prSet/>
      <dgm:spPr/>
      <dgm:t>
        <a:bodyPr/>
        <a:lstStyle/>
        <a:p>
          <a:endParaRPr lang="en-US"/>
        </a:p>
      </dgm:t>
    </dgm:pt>
    <dgm:pt modelId="{98FB5480-CB62-E14D-A4E9-9780ED3D0AFB}">
      <dgm:prSet phldrT="[Text]"/>
      <dgm:spPr/>
      <dgm:t>
        <a:bodyPr/>
        <a:lstStyle/>
        <a:p>
          <a:r>
            <a:rPr lang="en-US" dirty="0"/>
            <a:t>AI / ML</a:t>
          </a:r>
        </a:p>
      </dgm:t>
    </dgm:pt>
    <dgm:pt modelId="{4A1B120E-340D-EE46-A5E2-AAE6C9544E03}" type="parTrans" cxnId="{09AFC119-3AC5-D24A-9ABE-31E61713B074}">
      <dgm:prSet/>
      <dgm:spPr/>
      <dgm:t>
        <a:bodyPr/>
        <a:lstStyle/>
        <a:p>
          <a:endParaRPr lang="en-US"/>
        </a:p>
      </dgm:t>
    </dgm:pt>
    <dgm:pt modelId="{48DA0D3A-62C6-3B44-81AE-05C2EAA16D0F}" type="sibTrans" cxnId="{09AFC119-3AC5-D24A-9ABE-31E61713B074}">
      <dgm:prSet/>
      <dgm:spPr/>
      <dgm:t>
        <a:bodyPr/>
        <a:lstStyle/>
        <a:p>
          <a:endParaRPr lang="en-US"/>
        </a:p>
      </dgm:t>
    </dgm:pt>
    <dgm:pt modelId="{1C7CE83B-7710-4E44-8DF5-7FB62D03CCB0}" type="pres">
      <dgm:prSet presAssocID="{9B96D721-1C4B-BC47-B95D-D082E0638C19}" presName="diagram" presStyleCnt="0">
        <dgm:presLayoutVars>
          <dgm:dir/>
          <dgm:resizeHandles val="exact"/>
        </dgm:presLayoutVars>
      </dgm:prSet>
      <dgm:spPr/>
    </dgm:pt>
    <dgm:pt modelId="{C18DCBBE-CC83-254A-AFAB-B66E0C2C2586}" type="pres">
      <dgm:prSet presAssocID="{CC3557B1-4A25-6641-B0B9-9844E1978CC6}" presName="node" presStyleLbl="node1" presStyleIdx="0" presStyleCnt="5">
        <dgm:presLayoutVars>
          <dgm:bulletEnabled val="1"/>
        </dgm:presLayoutVars>
      </dgm:prSet>
      <dgm:spPr/>
    </dgm:pt>
    <dgm:pt modelId="{98B9187F-936B-3947-B446-AE3B402A4CB9}" type="pres">
      <dgm:prSet presAssocID="{4AF5FE67-A69F-C941-B060-0E94D29D48BC}" presName="sibTrans" presStyleCnt="0"/>
      <dgm:spPr/>
    </dgm:pt>
    <dgm:pt modelId="{C3A3936E-862B-C141-A740-75EA2C9016DE}" type="pres">
      <dgm:prSet presAssocID="{16A309F0-4397-FD4C-AFBB-7511B503C7BB}" presName="node" presStyleLbl="node1" presStyleIdx="1" presStyleCnt="5" custLinFactNeighborX="372" custLinFactNeighborY="-12449">
        <dgm:presLayoutVars>
          <dgm:bulletEnabled val="1"/>
        </dgm:presLayoutVars>
      </dgm:prSet>
      <dgm:spPr/>
    </dgm:pt>
    <dgm:pt modelId="{A6E1FD16-185D-B948-82F7-483D4A4ED0DA}" type="pres">
      <dgm:prSet presAssocID="{2E2D49ED-75FE-BD4E-BE83-A4C7C680156F}" presName="sibTrans" presStyleCnt="0"/>
      <dgm:spPr/>
    </dgm:pt>
    <dgm:pt modelId="{567F1446-FD16-994B-A13C-0E0734FD3DBA}" type="pres">
      <dgm:prSet presAssocID="{EA331A08-D6D4-784D-9F92-CA9E4EF5C07C}" presName="node" presStyleLbl="node1" presStyleIdx="2" presStyleCnt="5" custLinFactNeighborX="372">
        <dgm:presLayoutVars>
          <dgm:bulletEnabled val="1"/>
        </dgm:presLayoutVars>
      </dgm:prSet>
      <dgm:spPr/>
    </dgm:pt>
    <dgm:pt modelId="{03807E28-EDDF-E34A-88DB-FF1846E83204}" type="pres">
      <dgm:prSet presAssocID="{3AC426BF-F49D-0F4B-85B7-313422C808D5}" presName="sibTrans" presStyleCnt="0"/>
      <dgm:spPr/>
    </dgm:pt>
    <dgm:pt modelId="{7B545F60-260E-A04F-A481-0989F05098A2}" type="pres">
      <dgm:prSet presAssocID="{B4E1F9B7-2E71-8F42-B7B8-603371EE3F94}" presName="node" presStyleLbl="node1" presStyleIdx="3" presStyleCnt="5">
        <dgm:presLayoutVars>
          <dgm:bulletEnabled val="1"/>
        </dgm:presLayoutVars>
      </dgm:prSet>
      <dgm:spPr/>
    </dgm:pt>
    <dgm:pt modelId="{D18C18A4-2BAA-E14C-93AE-B92E0DA4F77D}" type="pres">
      <dgm:prSet presAssocID="{BB905434-8EF3-354A-9820-B92B0B92F7FF}" presName="sibTrans" presStyleCnt="0"/>
      <dgm:spPr/>
    </dgm:pt>
    <dgm:pt modelId="{96803585-5802-344E-982B-9CE62B71EDBA}" type="pres">
      <dgm:prSet presAssocID="{98FB5480-CB62-E14D-A4E9-9780ED3D0AFB}" presName="node" presStyleLbl="node1" presStyleIdx="4" presStyleCnt="5">
        <dgm:presLayoutVars>
          <dgm:bulletEnabled val="1"/>
        </dgm:presLayoutVars>
      </dgm:prSet>
      <dgm:spPr/>
    </dgm:pt>
  </dgm:ptLst>
  <dgm:cxnLst>
    <dgm:cxn modelId="{09AFC119-3AC5-D24A-9ABE-31E61713B074}" srcId="{9B96D721-1C4B-BC47-B95D-D082E0638C19}" destId="{98FB5480-CB62-E14D-A4E9-9780ED3D0AFB}" srcOrd="4" destOrd="0" parTransId="{4A1B120E-340D-EE46-A5E2-AAE6C9544E03}" sibTransId="{48DA0D3A-62C6-3B44-81AE-05C2EAA16D0F}"/>
    <dgm:cxn modelId="{DDFA4B33-C782-EF43-A2EB-3CDEAE2F86DA}" type="presOf" srcId="{B4E1F9B7-2E71-8F42-B7B8-603371EE3F94}" destId="{7B545F60-260E-A04F-A481-0989F05098A2}" srcOrd="0" destOrd="0" presId="urn:microsoft.com/office/officeart/2005/8/layout/default"/>
    <dgm:cxn modelId="{647FC03A-9E91-7D41-AA05-0F5BBD68F960}" srcId="{9B96D721-1C4B-BC47-B95D-D082E0638C19}" destId="{CC3557B1-4A25-6641-B0B9-9844E1978CC6}" srcOrd="0" destOrd="0" parTransId="{4ACFAF9D-1A54-8844-AB44-CBCBB85C91D0}" sibTransId="{4AF5FE67-A69F-C941-B060-0E94D29D48BC}"/>
    <dgm:cxn modelId="{608F7C59-3542-164A-AF5A-AA814DFB7815}" type="presOf" srcId="{98FB5480-CB62-E14D-A4E9-9780ED3D0AFB}" destId="{96803585-5802-344E-982B-9CE62B71EDBA}" srcOrd="0" destOrd="0" presId="urn:microsoft.com/office/officeart/2005/8/layout/default"/>
    <dgm:cxn modelId="{15EB925A-8D54-1244-9EB1-041BC6874D78}" type="presOf" srcId="{CC3557B1-4A25-6641-B0B9-9844E1978CC6}" destId="{C18DCBBE-CC83-254A-AFAB-B66E0C2C2586}" srcOrd="0" destOrd="0" presId="urn:microsoft.com/office/officeart/2005/8/layout/default"/>
    <dgm:cxn modelId="{F726E265-ED8E-0C44-9D8D-4B8DC15331D5}" type="presOf" srcId="{EA331A08-D6D4-784D-9F92-CA9E4EF5C07C}" destId="{567F1446-FD16-994B-A13C-0E0734FD3DBA}" srcOrd="0" destOrd="0" presId="urn:microsoft.com/office/officeart/2005/8/layout/default"/>
    <dgm:cxn modelId="{871E9F75-76F6-BB40-9FCB-11CA597E462E}" srcId="{9B96D721-1C4B-BC47-B95D-D082E0638C19}" destId="{B4E1F9B7-2E71-8F42-B7B8-603371EE3F94}" srcOrd="3" destOrd="0" parTransId="{FE4ADA6C-AD4B-844D-8EA3-F624F2FFDCD1}" sibTransId="{BB905434-8EF3-354A-9820-B92B0B92F7FF}"/>
    <dgm:cxn modelId="{23E7AB80-3177-AD48-90E3-A6BABB301152}" srcId="{9B96D721-1C4B-BC47-B95D-D082E0638C19}" destId="{EA331A08-D6D4-784D-9F92-CA9E4EF5C07C}" srcOrd="2" destOrd="0" parTransId="{2A132087-DFDC-2E40-8472-1760B54B0AAD}" sibTransId="{3AC426BF-F49D-0F4B-85B7-313422C808D5}"/>
    <dgm:cxn modelId="{43C46C81-AE06-6B45-9641-79818F5CA70A}" type="presOf" srcId="{16A309F0-4397-FD4C-AFBB-7511B503C7BB}" destId="{C3A3936E-862B-C141-A740-75EA2C9016DE}" srcOrd="0" destOrd="0" presId="urn:microsoft.com/office/officeart/2005/8/layout/default"/>
    <dgm:cxn modelId="{449963B3-BABF-B44C-93DD-2CC526C4D9A8}" srcId="{9B96D721-1C4B-BC47-B95D-D082E0638C19}" destId="{16A309F0-4397-FD4C-AFBB-7511B503C7BB}" srcOrd="1" destOrd="0" parTransId="{412FB557-EA1C-5F45-96D2-A59E6914B6B2}" sibTransId="{2E2D49ED-75FE-BD4E-BE83-A4C7C680156F}"/>
    <dgm:cxn modelId="{220D37C1-0593-F147-B37A-CAE73FC5961B}" type="presOf" srcId="{9B96D721-1C4B-BC47-B95D-D082E0638C19}" destId="{1C7CE83B-7710-4E44-8DF5-7FB62D03CCB0}" srcOrd="0" destOrd="0" presId="urn:microsoft.com/office/officeart/2005/8/layout/default"/>
    <dgm:cxn modelId="{49E19BBE-BB35-9D4E-ABF4-C50D96EEC36A}" type="presParOf" srcId="{1C7CE83B-7710-4E44-8DF5-7FB62D03CCB0}" destId="{C18DCBBE-CC83-254A-AFAB-B66E0C2C2586}" srcOrd="0" destOrd="0" presId="urn:microsoft.com/office/officeart/2005/8/layout/default"/>
    <dgm:cxn modelId="{3FAE0CFF-E6BC-5B44-B622-813836422D83}" type="presParOf" srcId="{1C7CE83B-7710-4E44-8DF5-7FB62D03CCB0}" destId="{98B9187F-936B-3947-B446-AE3B402A4CB9}" srcOrd="1" destOrd="0" presId="urn:microsoft.com/office/officeart/2005/8/layout/default"/>
    <dgm:cxn modelId="{6AF13F80-7A1F-124D-A391-4B4F8B6A9019}" type="presParOf" srcId="{1C7CE83B-7710-4E44-8DF5-7FB62D03CCB0}" destId="{C3A3936E-862B-C141-A740-75EA2C9016DE}" srcOrd="2" destOrd="0" presId="urn:microsoft.com/office/officeart/2005/8/layout/default"/>
    <dgm:cxn modelId="{EFD84407-13A4-7F43-9C1B-3A8C845B68E4}" type="presParOf" srcId="{1C7CE83B-7710-4E44-8DF5-7FB62D03CCB0}" destId="{A6E1FD16-185D-B948-82F7-483D4A4ED0DA}" srcOrd="3" destOrd="0" presId="urn:microsoft.com/office/officeart/2005/8/layout/default"/>
    <dgm:cxn modelId="{A320C218-1A12-6F43-A596-A00A6AEF0678}" type="presParOf" srcId="{1C7CE83B-7710-4E44-8DF5-7FB62D03CCB0}" destId="{567F1446-FD16-994B-A13C-0E0734FD3DBA}" srcOrd="4" destOrd="0" presId="urn:microsoft.com/office/officeart/2005/8/layout/default"/>
    <dgm:cxn modelId="{98AC6B59-9D7B-754E-8D8D-4A1197F1F739}" type="presParOf" srcId="{1C7CE83B-7710-4E44-8DF5-7FB62D03CCB0}" destId="{03807E28-EDDF-E34A-88DB-FF1846E83204}" srcOrd="5" destOrd="0" presId="urn:microsoft.com/office/officeart/2005/8/layout/default"/>
    <dgm:cxn modelId="{9DE98476-7845-CC4C-AC60-369319BBAD22}" type="presParOf" srcId="{1C7CE83B-7710-4E44-8DF5-7FB62D03CCB0}" destId="{7B545F60-260E-A04F-A481-0989F05098A2}" srcOrd="6" destOrd="0" presId="urn:microsoft.com/office/officeart/2005/8/layout/default"/>
    <dgm:cxn modelId="{EC38FC80-16C3-F347-AEA4-C8AAE8CA6FDE}" type="presParOf" srcId="{1C7CE83B-7710-4E44-8DF5-7FB62D03CCB0}" destId="{D18C18A4-2BAA-E14C-93AE-B92E0DA4F77D}" srcOrd="7" destOrd="0" presId="urn:microsoft.com/office/officeart/2005/8/layout/default"/>
    <dgm:cxn modelId="{C799EF6D-3007-C646-9D82-21CECB9DAF79}" type="presParOf" srcId="{1C7CE83B-7710-4E44-8DF5-7FB62D03CCB0}" destId="{96803585-5802-344E-982B-9CE62B71EDBA}"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FFCFF4-7971-174E-8B5A-6F3B331C55FE}"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6DD00945-A1DB-794A-81A3-961CEA2EBE44}">
      <dgm:prSet/>
      <dgm:spPr/>
      <dgm:t>
        <a:bodyPr/>
        <a:lstStyle/>
        <a:p>
          <a:r>
            <a:rPr lang="en-US"/>
            <a:t>Thrive in fast-paced and digital-centric business environment</a:t>
          </a:r>
        </a:p>
      </dgm:t>
    </dgm:pt>
    <dgm:pt modelId="{4354CE97-B1F5-EE42-8ABB-6E27426CAEF2}" type="parTrans" cxnId="{5ED06A24-8B99-574F-89A1-BADA5C676509}">
      <dgm:prSet/>
      <dgm:spPr/>
      <dgm:t>
        <a:bodyPr/>
        <a:lstStyle/>
        <a:p>
          <a:endParaRPr lang="en-US"/>
        </a:p>
      </dgm:t>
    </dgm:pt>
    <dgm:pt modelId="{96A99CA4-BFE3-6545-994D-5C679287380B}" type="sibTrans" cxnId="{5ED06A24-8B99-574F-89A1-BADA5C676509}">
      <dgm:prSet/>
      <dgm:spPr/>
      <dgm:t>
        <a:bodyPr/>
        <a:lstStyle/>
        <a:p>
          <a:endParaRPr lang="en-US"/>
        </a:p>
      </dgm:t>
    </dgm:pt>
    <dgm:pt modelId="{25706A4E-6527-8F41-8A6B-B4F09EF5AA7F}">
      <dgm:prSet/>
      <dgm:spPr/>
      <dgm:t>
        <a:bodyPr/>
        <a:lstStyle/>
        <a:p>
          <a:r>
            <a:rPr lang="en-US"/>
            <a:t>Addresses the limitations of legacy systems </a:t>
          </a:r>
        </a:p>
      </dgm:t>
    </dgm:pt>
    <dgm:pt modelId="{B6159DC9-AA16-BD41-B0FA-F86511B8CF08}" type="parTrans" cxnId="{ABD3DE6F-5489-E54D-ACCF-2DB2FF8BE4C9}">
      <dgm:prSet/>
      <dgm:spPr/>
      <dgm:t>
        <a:bodyPr/>
        <a:lstStyle/>
        <a:p>
          <a:endParaRPr lang="en-US"/>
        </a:p>
      </dgm:t>
    </dgm:pt>
    <dgm:pt modelId="{BEB9E1B2-9E04-1C4C-AADF-F26E78EF532F}" type="sibTrans" cxnId="{ABD3DE6F-5489-E54D-ACCF-2DB2FF8BE4C9}">
      <dgm:prSet/>
      <dgm:spPr/>
      <dgm:t>
        <a:bodyPr/>
        <a:lstStyle/>
        <a:p>
          <a:endParaRPr lang="en-US"/>
        </a:p>
      </dgm:t>
    </dgm:pt>
    <dgm:pt modelId="{12130E21-E92C-C442-A750-B06A62C41AF8}">
      <dgm:prSet/>
      <dgm:spPr/>
      <dgm:t>
        <a:bodyPr/>
        <a:lstStyle/>
        <a:p>
          <a:r>
            <a:rPr lang="en-US"/>
            <a:t>Positions businesses for future growth and innovation </a:t>
          </a:r>
        </a:p>
      </dgm:t>
    </dgm:pt>
    <dgm:pt modelId="{493E0C69-8013-BA49-BC0C-2B9376328E7F}" type="parTrans" cxnId="{FBFF1F6A-FF77-7545-84BB-A3DFF78AA8F3}">
      <dgm:prSet/>
      <dgm:spPr/>
      <dgm:t>
        <a:bodyPr/>
        <a:lstStyle/>
        <a:p>
          <a:endParaRPr lang="en-US"/>
        </a:p>
      </dgm:t>
    </dgm:pt>
    <dgm:pt modelId="{53163B58-E7EF-2C40-8E6E-599C2DC0F5A5}" type="sibTrans" cxnId="{FBFF1F6A-FF77-7545-84BB-A3DFF78AA8F3}">
      <dgm:prSet/>
      <dgm:spPr/>
      <dgm:t>
        <a:bodyPr/>
        <a:lstStyle/>
        <a:p>
          <a:endParaRPr lang="en-US"/>
        </a:p>
      </dgm:t>
    </dgm:pt>
    <dgm:pt modelId="{043EF3E0-ED65-EE4C-A893-77D5EEC755A5}">
      <dgm:prSet/>
      <dgm:spPr/>
      <dgm:t>
        <a:bodyPr/>
        <a:lstStyle/>
        <a:p>
          <a:r>
            <a:rPr lang="en-US"/>
            <a:t>Enhances security, cost-efficiency, and competitiveness</a:t>
          </a:r>
        </a:p>
      </dgm:t>
    </dgm:pt>
    <dgm:pt modelId="{91090A0E-765B-814D-9509-A806A222A754}" type="parTrans" cxnId="{D5504093-ED7C-B04D-AB89-EAF5E89A85C7}">
      <dgm:prSet/>
      <dgm:spPr/>
      <dgm:t>
        <a:bodyPr/>
        <a:lstStyle/>
        <a:p>
          <a:endParaRPr lang="en-US"/>
        </a:p>
      </dgm:t>
    </dgm:pt>
    <dgm:pt modelId="{B598D5C5-12EE-7A47-8765-2F08146088CC}" type="sibTrans" cxnId="{D5504093-ED7C-B04D-AB89-EAF5E89A85C7}">
      <dgm:prSet/>
      <dgm:spPr/>
      <dgm:t>
        <a:bodyPr/>
        <a:lstStyle/>
        <a:p>
          <a:endParaRPr lang="en-US"/>
        </a:p>
      </dgm:t>
    </dgm:pt>
    <dgm:pt modelId="{2284311D-3647-1341-946C-9D290A153477}" type="pres">
      <dgm:prSet presAssocID="{F3FFCFF4-7971-174E-8B5A-6F3B331C55FE}" presName="matrix" presStyleCnt="0">
        <dgm:presLayoutVars>
          <dgm:chMax val="1"/>
          <dgm:dir/>
          <dgm:resizeHandles val="exact"/>
        </dgm:presLayoutVars>
      </dgm:prSet>
      <dgm:spPr/>
    </dgm:pt>
    <dgm:pt modelId="{A7F1AA5D-21D7-C84A-93B4-9B864434331A}" type="pres">
      <dgm:prSet presAssocID="{F3FFCFF4-7971-174E-8B5A-6F3B331C55FE}" presName="diamond" presStyleLbl="bgShp" presStyleIdx="0" presStyleCnt="1"/>
      <dgm:spPr/>
    </dgm:pt>
    <dgm:pt modelId="{C4686590-322B-F445-B829-F191E05904FB}" type="pres">
      <dgm:prSet presAssocID="{F3FFCFF4-7971-174E-8B5A-6F3B331C55FE}" presName="quad1" presStyleLbl="node1" presStyleIdx="0" presStyleCnt="4">
        <dgm:presLayoutVars>
          <dgm:chMax val="0"/>
          <dgm:chPref val="0"/>
          <dgm:bulletEnabled val="1"/>
        </dgm:presLayoutVars>
      </dgm:prSet>
      <dgm:spPr/>
    </dgm:pt>
    <dgm:pt modelId="{E7541136-7F66-2B4C-9BF3-A2504CE71374}" type="pres">
      <dgm:prSet presAssocID="{F3FFCFF4-7971-174E-8B5A-6F3B331C55FE}" presName="quad2" presStyleLbl="node1" presStyleIdx="1" presStyleCnt="4">
        <dgm:presLayoutVars>
          <dgm:chMax val="0"/>
          <dgm:chPref val="0"/>
          <dgm:bulletEnabled val="1"/>
        </dgm:presLayoutVars>
      </dgm:prSet>
      <dgm:spPr/>
    </dgm:pt>
    <dgm:pt modelId="{938C085B-80DB-5244-839F-23E155609869}" type="pres">
      <dgm:prSet presAssocID="{F3FFCFF4-7971-174E-8B5A-6F3B331C55FE}" presName="quad3" presStyleLbl="node1" presStyleIdx="2" presStyleCnt="4">
        <dgm:presLayoutVars>
          <dgm:chMax val="0"/>
          <dgm:chPref val="0"/>
          <dgm:bulletEnabled val="1"/>
        </dgm:presLayoutVars>
      </dgm:prSet>
      <dgm:spPr/>
    </dgm:pt>
    <dgm:pt modelId="{5DBDF0A7-A1EA-7E42-A07B-E9959C42853A}" type="pres">
      <dgm:prSet presAssocID="{F3FFCFF4-7971-174E-8B5A-6F3B331C55FE}" presName="quad4" presStyleLbl="node1" presStyleIdx="3" presStyleCnt="4">
        <dgm:presLayoutVars>
          <dgm:chMax val="0"/>
          <dgm:chPref val="0"/>
          <dgm:bulletEnabled val="1"/>
        </dgm:presLayoutVars>
      </dgm:prSet>
      <dgm:spPr/>
    </dgm:pt>
  </dgm:ptLst>
  <dgm:cxnLst>
    <dgm:cxn modelId="{3EA83011-5BF6-924E-91C3-74E239C224DF}" type="presOf" srcId="{25706A4E-6527-8F41-8A6B-B4F09EF5AA7F}" destId="{E7541136-7F66-2B4C-9BF3-A2504CE71374}" srcOrd="0" destOrd="0" presId="urn:microsoft.com/office/officeart/2005/8/layout/matrix3"/>
    <dgm:cxn modelId="{5ED06A24-8B99-574F-89A1-BADA5C676509}" srcId="{F3FFCFF4-7971-174E-8B5A-6F3B331C55FE}" destId="{6DD00945-A1DB-794A-81A3-961CEA2EBE44}" srcOrd="0" destOrd="0" parTransId="{4354CE97-B1F5-EE42-8ABB-6E27426CAEF2}" sibTransId="{96A99CA4-BFE3-6545-994D-5C679287380B}"/>
    <dgm:cxn modelId="{8A684751-280A-2249-8188-F82CBB745589}" type="presOf" srcId="{6DD00945-A1DB-794A-81A3-961CEA2EBE44}" destId="{C4686590-322B-F445-B829-F191E05904FB}" srcOrd="0" destOrd="0" presId="urn:microsoft.com/office/officeart/2005/8/layout/matrix3"/>
    <dgm:cxn modelId="{043CF467-CE78-9B48-BD12-3625AD2F7EF5}" type="presOf" srcId="{F3FFCFF4-7971-174E-8B5A-6F3B331C55FE}" destId="{2284311D-3647-1341-946C-9D290A153477}" srcOrd="0" destOrd="0" presId="urn:microsoft.com/office/officeart/2005/8/layout/matrix3"/>
    <dgm:cxn modelId="{FBFF1F6A-FF77-7545-84BB-A3DFF78AA8F3}" srcId="{F3FFCFF4-7971-174E-8B5A-6F3B331C55FE}" destId="{12130E21-E92C-C442-A750-B06A62C41AF8}" srcOrd="2" destOrd="0" parTransId="{493E0C69-8013-BA49-BC0C-2B9376328E7F}" sibTransId="{53163B58-E7EF-2C40-8E6E-599C2DC0F5A5}"/>
    <dgm:cxn modelId="{ABD3DE6F-5489-E54D-ACCF-2DB2FF8BE4C9}" srcId="{F3FFCFF4-7971-174E-8B5A-6F3B331C55FE}" destId="{25706A4E-6527-8F41-8A6B-B4F09EF5AA7F}" srcOrd="1" destOrd="0" parTransId="{B6159DC9-AA16-BD41-B0FA-F86511B8CF08}" sibTransId="{BEB9E1B2-9E04-1C4C-AADF-F26E78EF532F}"/>
    <dgm:cxn modelId="{09F1F47C-FA03-D14E-A136-604041DF45A0}" type="presOf" srcId="{12130E21-E92C-C442-A750-B06A62C41AF8}" destId="{938C085B-80DB-5244-839F-23E155609869}" srcOrd="0" destOrd="0" presId="urn:microsoft.com/office/officeart/2005/8/layout/matrix3"/>
    <dgm:cxn modelId="{D5504093-ED7C-B04D-AB89-EAF5E89A85C7}" srcId="{F3FFCFF4-7971-174E-8B5A-6F3B331C55FE}" destId="{043EF3E0-ED65-EE4C-A893-77D5EEC755A5}" srcOrd="3" destOrd="0" parTransId="{91090A0E-765B-814D-9509-A806A222A754}" sibTransId="{B598D5C5-12EE-7A47-8765-2F08146088CC}"/>
    <dgm:cxn modelId="{469DDAB9-7AD3-6D4E-861D-106B058FFA5D}" type="presOf" srcId="{043EF3E0-ED65-EE4C-A893-77D5EEC755A5}" destId="{5DBDF0A7-A1EA-7E42-A07B-E9959C42853A}" srcOrd="0" destOrd="0" presId="urn:microsoft.com/office/officeart/2005/8/layout/matrix3"/>
    <dgm:cxn modelId="{91B74FD2-02BD-7A43-AE4D-DA8F6AFB4A8D}" type="presParOf" srcId="{2284311D-3647-1341-946C-9D290A153477}" destId="{A7F1AA5D-21D7-C84A-93B4-9B864434331A}" srcOrd="0" destOrd="0" presId="urn:microsoft.com/office/officeart/2005/8/layout/matrix3"/>
    <dgm:cxn modelId="{1B5D96F0-FAD1-214D-9621-888E88BD6D4F}" type="presParOf" srcId="{2284311D-3647-1341-946C-9D290A153477}" destId="{C4686590-322B-F445-B829-F191E05904FB}" srcOrd="1" destOrd="0" presId="urn:microsoft.com/office/officeart/2005/8/layout/matrix3"/>
    <dgm:cxn modelId="{505510FA-3927-AE41-AB0C-83532F7E7E53}" type="presParOf" srcId="{2284311D-3647-1341-946C-9D290A153477}" destId="{E7541136-7F66-2B4C-9BF3-A2504CE71374}" srcOrd="2" destOrd="0" presId="urn:microsoft.com/office/officeart/2005/8/layout/matrix3"/>
    <dgm:cxn modelId="{DFA6B225-2741-EF41-A9F4-74B2A2CCF2B7}" type="presParOf" srcId="{2284311D-3647-1341-946C-9D290A153477}" destId="{938C085B-80DB-5244-839F-23E155609869}" srcOrd="3" destOrd="0" presId="urn:microsoft.com/office/officeart/2005/8/layout/matrix3"/>
    <dgm:cxn modelId="{3A525501-BF89-F24A-BDE1-BACA2A738280}" type="presParOf" srcId="{2284311D-3647-1341-946C-9D290A153477}" destId="{5DBDF0A7-A1EA-7E42-A07B-E9959C42853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956D35-D3E1-484E-A5A8-D7F1C9E2E7D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82869BF-8F0D-46D2-9AE2-BD19E7CEFF39}">
      <dgm:prSet/>
      <dgm:spPr/>
      <dgm:t>
        <a:bodyPr/>
        <a:lstStyle/>
        <a:p>
          <a:r>
            <a:rPr lang="en-US" dirty="0"/>
            <a:t>Market dynamics</a:t>
          </a:r>
        </a:p>
      </dgm:t>
    </dgm:pt>
    <dgm:pt modelId="{809D43DE-905B-488B-934E-468A3A29C1B4}" type="parTrans" cxnId="{579FC6EF-7DCC-4F35-AA53-708C56AA9A65}">
      <dgm:prSet/>
      <dgm:spPr/>
      <dgm:t>
        <a:bodyPr/>
        <a:lstStyle/>
        <a:p>
          <a:endParaRPr lang="en-US"/>
        </a:p>
      </dgm:t>
    </dgm:pt>
    <dgm:pt modelId="{D9BFB3D9-F87C-4736-AB29-799B91782338}" type="sibTrans" cxnId="{579FC6EF-7DCC-4F35-AA53-708C56AA9A65}">
      <dgm:prSet/>
      <dgm:spPr/>
      <dgm:t>
        <a:bodyPr/>
        <a:lstStyle/>
        <a:p>
          <a:endParaRPr lang="en-US"/>
        </a:p>
      </dgm:t>
    </dgm:pt>
    <dgm:pt modelId="{3B8D1805-657B-4317-AA2D-FAE37F265743}">
      <dgm:prSet/>
      <dgm:spPr/>
      <dgm:t>
        <a:bodyPr/>
        <a:lstStyle/>
        <a:p>
          <a:r>
            <a:rPr lang="en-US"/>
            <a:t>Agility and innovation</a:t>
          </a:r>
        </a:p>
      </dgm:t>
    </dgm:pt>
    <dgm:pt modelId="{3A7B522A-B4A8-4FBC-A6B4-8F0DB23E5FA7}" type="parTrans" cxnId="{15FFC7A6-3DB6-40ED-89AC-9F1611F3D17A}">
      <dgm:prSet/>
      <dgm:spPr/>
      <dgm:t>
        <a:bodyPr/>
        <a:lstStyle/>
        <a:p>
          <a:endParaRPr lang="en-US"/>
        </a:p>
      </dgm:t>
    </dgm:pt>
    <dgm:pt modelId="{2A614258-02F0-4AD0-8869-29FA2E73B1FD}" type="sibTrans" cxnId="{15FFC7A6-3DB6-40ED-89AC-9F1611F3D17A}">
      <dgm:prSet/>
      <dgm:spPr/>
      <dgm:t>
        <a:bodyPr/>
        <a:lstStyle/>
        <a:p>
          <a:endParaRPr lang="en-US"/>
        </a:p>
      </dgm:t>
    </dgm:pt>
    <dgm:pt modelId="{3AE4DDD0-DAE8-47CE-B05C-67E8E332DD9E}">
      <dgm:prSet/>
      <dgm:spPr/>
      <dgm:t>
        <a:bodyPr/>
        <a:lstStyle/>
        <a:p>
          <a:r>
            <a:rPr lang="en-US"/>
            <a:t>Regulatory changes</a:t>
          </a:r>
        </a:p>
      </dgm:t>
    </dgm:pt>
    <dgm:pt modelId="{50304432-60DC-4998-A47F-C494B38FF83F}" type="parTrans" cxnId="{2177C3D0-24C4-4FA5-BD84-933208A22370}">
      <dgm:prSet/>
      <dgm:spPr/>
      <dgm:t>
        <a:bodyPr/>
        <a:lstStyle/>
        <a:p>
          <a:endParaRPr lang="en-US"/>
        </a:p>
      </dgm:t>
    </dgm:pt>
    <dgm:pt modelId="{16BEC0D9-2375-4569-958E-58E8C03ABEB1}" type="sibTrans" cxnId="{2177C3D0-24C4-4FA5-BD84-933208A22370}">
      <dgm:prSet/>
      <dgm:spPr/>
      <dgm:t>
        <a:bodyPr/>
        <a:lstStyle/>
        <a:p>
          <a:endParaRPr lang="en-US"/>
        </a:p>
      </dgm:t>
    </dgm:pt>
    <dgm:pt modelId="{C1DB870D-1721-48B7-A534-C478C95B7539}">
      <dgm:prSet/>
      <dgm:spPr/>
      <dgm:t>
        <a:bodyPr/>
        <a:lstStyle/>
        <a:p>
          <a:r>
            <a:rPr lang="en-US"/>
            <a:t>Cost efficiency </a:t>
          </a:r>
        </a:p>
      </dgm:t>
    </dgm:pt>
    <dgm:pt modelId="{7CC120E4-0C2D-46EF-A172-7E325232FD92}" type="parTrans" cxnId="{9CC05CEB-90A8-46EC-B028-99461AED41B8}">
      <dgm:prSet/>
      <dgm:spPr/>
      <dgm:t>
        <a:bodyPr/>
        <a:lstStyle/>
        <a:p>
          <a:endParaRPr lang="en-US"/>
        </a:p>
      </dgm:t>
    </dgm:pt>
    <dgm:pt modelId="{DDDC59CC-915B-4FF7-9251-7C574D01C7FF}" type="sibTrans" cxnId="{9CC05CEB-90A8-46EC-B028-99461AED41B8}">
      <dgm:prSet/>
      <dgm:spPr/>
      <dgm:t>
        <a:bodyPr/>
        <a:lstStyle/>
        <a:p>
          <a:endParaRPr lang="en-US"/>
        </a:p>
      </dgm:t>
    </dgm:pt>
    <dgm:pt modelId="{EE72CE1A-433A-4B28-A200-E2CD6D6412EF}" type="pres">
      <dgm:prSet presAssocID="{93956D35-D3E1-484E-A5A8-D7F1C9E2E7D4}" presName="root" presStyleCnt="0">
        <dgm:presLayoutVars>
          <dgm:dir/>
          <dgm:resizeHandles val="exact"/>
        </dgm:presLayoutVars>
      </dgm:prSet>
      <dgm:spPr/>
    </dgm:pt>
    <dgm:pt modelId="{E7A03358-5C36-4611-95EA-DCE7513925B9}" type="pres">
      <dgm:prSet presAssocID="{C82869BF-8F0D-46D2-9AE2-BD19E7CEFF39}" presName="compNode" presStyleCnt="0"/>
      <dgm:spPr/>
    </dgm:pt>
    <dgm:pt modelId="{1B1E2142-18C6-4A21-8F24-6D66D7C4CBF5}" type="pres">
      <dgm:prSet presAssocID="{C82869BF-8F0D-46D2-9AE2-BD19E7CEFF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4E39A0E9-C417-4FBB-A5ED-231184AB1DE5}" type="pres">
      <dgm:prSet presAssocID="{C82869BF-8F0D-46D2-9AE2-BD19E7CEFF39}" presName="spaceRect" presStyleCnt="0"/>
      <dgm:spPr/>
    </dgm:pt>
    <dgm:pt modelId="{0512B483-21F5-4F0B-B859-65FE613E0BB3}" type="pres">
      <dgm:prSet presAssocID="{C82869BF-8F0D-46D2-9AE2-BD19E7CEFF39}" presName="textRect" presStyleLbl="revTx" presStyleIdx="0" presStyleCnt="4">
        <dgm:presLayoutVars>
          <dgm:chMax val="1"/>
          <dgm:chPref val="1"/>
        </dgm:presLayoutVars>
      </dgm:prSet>
      <dgm:spPr/>
    </dgm:pt>
    <dgm:pt modelId="{D779D8C5-1F49-4B7D-B9E2-D7480615087B}" type="pres">
      <dgm:prSet presAssocID="{D9BFB3D9-F87C-4736-AB29-799B91782338}" presName="sibTrans" presStyleCnt="0"/>
      <dgm:spPr/>
    </dgm:pt>
    <dgm:pt modelId="{1167A2EC-5A19-43BE-92F8-C1392AC7491B}" type="pres">
      <dgm:prSet presAssocID="{3B8D1805-657B-4317-AA2D-FAE37F265743}" presName="compNode" presStyleCnt="0"/>
      <dgm:spPr/>
    </dgm:pt>
    <dgm:pt modelId="{1EB5E58D-3D06-467E-92BB-D8486E7B6575}" type="pres">
      <dgm:prSet presAssocID="{3B8D1805-657B-4317-AA2D-FAE37F26574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EAAECD4-ED57-4F67-8E90-D60764F94B2E}" type="pres">
      <dgm:prSet presAssocID="{3B8D1805-657B-4317-AA2D-FAE37F265743}" presName="spaceRect" presStyleCnt="0"/>
      <dgm:spPr/>
    </dgm:pt>
    <dgm:pt modelId="{515F826A-A3DB-4A1E-AB1B-453AB948E93D}" type="pres">
      <dgm:prSet presAssocID="{3B8D1805-657B-4317-AA2D-FAE37F265743}" presName="textRect" presStyleLbl="revTx" presStyleIdx="1" presStyleCnt="4">
        <dgm:presLayoutVars>
          <dgm:chMax val="1"/>
          <dgm:chPref val="1"/>
        </dgm:presLayoutVars>
      </dgm:prSet>
      <dgm:spPr/>
    </dgm:pt>
    <dgm:pt modelId="{C58829F3-079E-46FF-A851-F6EFFD11FD99}" type="pres">
      <dgm:prSet presAssocID="{2A614258-02F0-4AD0-8869-29FA2E73B1FD}" presName="sibTrans" presStyleCnt="0"/>
      <dgm:spPr/>
    </dgm:pt>
    <dgm:pt modelId="{FE32FE42-70CA-4524-9DFE-D48384A6B830}" type="pres">
      <dgm:prSet presAssocID="{3AE4DDD0-DAE8-47CE-B05C-67E8E332DD9E}" presName="compNode" presStyleCnt="0"/>
      <dgm:spPr/>
    </dgm:pt>
    <dgm:pt modelId="{13D58369-B4A6-4EC5-971A-828784495DFD}" type="pres">
      <dgm:prSet presAssocID="{3AE4DDD0-DAE8-47CE-B05C-67E8E332DD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09627223-2B44-45C8-9E6B-DECD6C425F13}" type="pres">
      <dgm:prSet presAssocID="{3AE4DDD0-DAE8-47CE-B05C-67E8E332DD9E}" presName="spaceRect" presStyleCnt="0"/>
      <dgm:spPr/>
    </dgm:pt>
    <dgm:pt modelId="{3BBCD833-5D8B-4A54-B350-ED4327940666}" type="pres">
      <dgm:prSet presAssocID="{3AE4DDD0-DAE8-47CE-B05C-67E8E332DD9E}" presName="textRect" presStyleLbl="revTx" presStyleIdx="2" presStyleCnt="4">
        <dgm:presLayoutVars>
          <dgm:chMax val="1"/>
          <dgm:chPref val="1"/>
        </dgm:presLayoutVars>
      </dgm:prSet>
      <dgm:spPr/>
    </dgm:pt>
    <dgm:pt modelId="{F6907350-C569-4A0C-B088-DB77ACAEDFA1}" type="pres">
      <dgm:prSet presAssocID="{16BEC0D9-2375-4569-958E-58E8C03ABEB1}" presName="sibTrans" presStyleCnt="0"/>
      <dgm:spPr/>
    </dgm:pt>
    <dgm:pt modelId="{72D006D5-886E-43CB-A6EF-A80B97E1BE90}" type="pres">
      <dgm:prSet presAssocID="{C1DB870D-1721-48B7-A534-C478C95B7539}" presName="compNode" presStyleCnt="0"/>
      <dgm:spPr/>
    </dgm:pt>
    <dgm:pt modelId="{942D8360-1389-4647-AFBB-7CCC4F5CFF1C}" type="pres">
      <dgm:prSet presAssocID="{C1DB870D-1721-48B7-A534-C478C95B753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D8BDEE65-6CE7-4B10-A5C3-E6D182F1EA93}" type="pres">
      <dgm:prSet presAssocID="{C1DB870D-1721-48B7-A534-C478C95B7539}" presName="spaceRect" presStyleCnt="0"/>
      <dgm:spPr/>
    </dgm:pt>
    <dgm:pt modelId="{4402BE5A-BFE5-4F96-8B22-CF47FCC6C600}" type="pres">
      <dgm:prSet presAssocID="{C1DB870D-1721-48B7-A534-C478C95B7539}" presName="textRect" presStyleLbl="revTx" presStyleIdx="3" presStyleCnt="4">
        <dgm:presLayoutVars>
          <dgm:chMax val="1"/>
          <dgm:chPref val="1"/>
        </dgm:presLayoutVars>
      </dgm:prSet>
      <dgm:spPr/>
    </dgm:pt>
  </dgm:ptLst>
  <dgm:cxnLst>
    <dgm:cxn modelId="{C29F4D13-19D7-4F24-875B-9B9DFC5D73FE}" type="presOf" srcId="{3B8D1805-657B-4317-AA2D-FAE37F265743}" destId="{515F826A-A3DB-4A1E-AB1B-453AB948E93D}" srcOrd="0" destOrd="0" presId="urn:microsoft.com/office/officeart/2018/2/layout/IconLabelList"/>
    <dgm:cxn modelId="{5F64C853-A6AE-49A4-8CC9-531568C64B68}" type="presOf" srcId="{3AE4DDD0-DAE8-47CE-B05C-67E8E332DD9E}" destId="{3BBCD833-5D8B-4A54-B350-ED4327940666}" srcOrd="0" destOrd="0" presId="urn:microsoft.com/office/officeart/2018/2/layout/IconLabelList"/>
    <dgm:cxn modelId="{4CCCBF81-E8A1-4762-A645-CF239AA2B72A}" type="presOf" srcId="{C1DB870D-1721-48B7-A534-C478C95B7539}" destId="{4402BE5A-BFE5-4F96-8B22-CF47FCC6C600}" srcOrd="0" destOrd="0" presId="urn:microsoft.com/office/officeart/2018/2/layout/IconLabelList"/>
    <dgm:cxn modelId="{B0F5D49A-5A8B-473E-BF69-DD24E36D0295}" type="presOf" srcId="{C82869BF-8F0D-46D2-9AE2-BD19E7CEFF39}" destId="{0512B483-21F5-4F0B-B859-65FE613E0BB3}" srcOrd="0" destOrd="0" presId="urn:microsoft.com/office/officeart/2018/2/layout/IconLabelList"/>
    <dgm:cxn modelId="{15FFC7A6-3DB6-40ED-89AC-9F1611F3D17A}" srcId="{93956D35-D3E1-484E-A5A8-D7F1C9E2E7D4}" destId="{3B8D1805-657B-4317-AA2D-FAE37F265743}" srcOrd="1" destOrd="0" parTransId="{3A7B522A-B4A8-4FBC-A6B4-8F0DB23E5FA7}" sibTransId="{2A614258-02F0-4AD0-8869-29FA2E73B1FD}"/>
    <dgm:cxn modelId="{2177C3D0-24C4-4FA5-BD84-933208A22370}" srcId="{93956D35-D3E1-484E-A5A8-D7F1C9E2E7D4}" destId="{3AE4DDD0-DAE8-47CE-B05C-67E8E332DD9E}" srcOrd="2" destOrd="0" parTransId="{50304432-60DC-4998-A47F-C494B38FF83F}" sibTransId="{16BEC0D9-2375-4569-958E-58E8C03ABEB1}"/>
    <dgm:cxn modelId="{08BA0EE4-DB00-40C8-8130-7D797CD0344F}" type="presOf" srcId="{93956D35-D3E1-484E-A5A8-D7F1C9E2E7D4}" destId="{EE72CE1A-433A-4B28-A200-E2CD6D6412EF}" srcOrd="0" destOrd="0" presId="urn:microsoft.com/office/officeart/2018/2/layout/IconLabelList"/>
    <dgm:cxn modelId="{9CC05CEB-90A8-46EC-B028-99461AED41B8}" srcId="{93956D35-D3E1-484E-A5A8-D7F1C9E2E7D4}" destId="{C1DB870D-1721-48B7-A534-C478C95B7539}" srcOrd="3" destOrd="0" parTransId="{7CC120E4-0C2D-46EF-A172-7E325232FD92}" sibTransId="{DDDC59CC-915B-4FF7-9251-7C574D01C7FF}"/>
    <dgm:cxn modelId="{579FC6EF-7DCC-4F35-AA53-708C56AA9A65}" srcId="{93956D35-D3E1-484E-A5A8-D7F1C9E2E7D4}" destId="{C82869BF-8F0D-46D2-9AE2-BD19E7CEFF39}" srcOrd="0" destOrd="0" parTransId="{809D43DE-905B-488B-934E-468A3A29C1B4}" sibTransId="{D9BFB3D9-F87C-4736-AB29-799B91782338}"/>
    <dgm:cxn modelId="{02FF67D1-E761-4651-A011-110E38937285}" type="presParOf" srcId="{EE72CE1A-433A-4B28-A200-E2CD6D6412EF}" destId="{E7A03358-5C36-4611-95EA-DCE7513925B9}" srcOrd="0" destOrd="0" presId="urn:microsoft.com/office/officeart/2018/2/layout/IconLabelList"/>
    <dgm:cxn modelId="{55CE1089-06A5-45B4-BD91-0DC959E7A42B}" type="presParOf" srcId="{E7A03358-5C36-4611-95EA-DCE7513925B9}" destId="{1B1E2142-18C6-4A21-8F24-6D66D7C4CBF5}" srcOrd="0" destOrd="0" presId="urn:microsoft.com/office/officeart/2018/2/layout/IconLabelList"/>
    <dgm:cxn modelId="{F75F4A5A-DB59-4C51-9609-A4DBEAECC6CA}" type="presParOf" srcId="{E7A03358-5C36-4611-95EA-DCE7513925B9}" destId="{4E39A0E9-C417-4FBB-A5ED-231184AB1DE5}" srcOrd="1" destOrd="0" presId="urn:microsoft.com/office/officeart/2018/2/layout/IconLabelList"/>
    <dgm:cxn modelId="{849C4155-5990-4672-98DB-77C0CACA571A}" type="presParOf" srcId="{E7A03358-5C36-4611-95EA-DCE7513925B9}" destId="{0512B483-21F5-4F0B-B859-65FE613E0BB3}" srcOrd="2" destOrd="0" presId="urn:microsoft.com/office/officeart/2018/2/layout/IconLabelList"/>
    <dgm:cxn modelId="{FA2CB362-6C86-4AE9-B93A-42699258760D}" type="presParOf" srcId="{EE72CE1A-433A-4B28-A200-E2CD6D6412EF}" destId="{D779D8C5-1F49-4B7D-B9E2-D7480615087B}" srcOrd="1" destOrd="0" presId="urn:microsoft.com/office/officeart/2018/2/layout/IconLabelList"/>
    <dgm:cxn modelId="{9E6C7BE3-9CFA-41F3-8B1C-8D9A694D5DB4}" type="presParOf" srcId="{EE72CE1A-433A-4B28-A200-E2CD6D6412EF}" destId="{1167A2EC-5A19-43BE-92F8-C1392AC7491B}" srcOrd="2" destOrd="0" presId="urn:microsoft.com/office/officeart/2018/2/layout/IconLabelList"/>
    <dgm:cxn modelId="{88862193-3BAE-47A5-88C1-F8A2F1D46319}" type="presParOf" srcId="{1167A2EC-5A19-43BE-92F8-C1392AC7491B}" destId="{1EB5E58D-3D06-467E-92BB-D8486E7B6575}" srcOrd="0" destOrd="0" presId="urn:microsoft.com/office/officeart/2018/2/layout/IconLabelList"/>
    <dgm:cxn modelId="{20ABA8EC-243D-4C0D-884F-8A77191A7179}" type="presParOf" srcId="{1167A2EC-5A19-43BE-92F8-C1392AC7491B}" destId="{0EAAECD4-ED57-4F67-8E90-D60764F94B2E}" srcOrd="1" destOrd="0" presId="urn:microsoft.com/office/officeart/2018/2/layout/IconLabelList"/>
    <dgm:cxn modelId="{96D9D92A-B4B2-4074-A55F-C4D8924B4FCD}" type="presParOf" srcId="{1167A2EC-5A19-43BE-92F8-C1392AC7491B}" destId="{515F826A-A3DB-4A1E-AB1B-453AB948E93D}" srcOrd="2" destOrd="0" presId="urn:microsoft.com/office/officeart/2018/2/layout/IconLabelList"/>
    <dgm:cxn modelId="{17F9F287-50E1-4562-ACEE-715BB7ED100D}" type="presParOf" srcId="{EE72CE1A-433A-4B28-A200-E2CD6D6412EF}" destId="{C58829F3-079E-46FF-A851-F6EFFD11FD99}" srcOrd="3" destOrd="0" presId="urn:microsoft.com/office/officeart/2018/2/layout/IconLabelList"/>
    <dgm:cxn modelId="{27D48DDB-F7A6-4B04-9BFC-EE8C9C4ED75F}" type="presParOf" srcId="{EE72CE1A-433A-4B28-A200-E2CD6D6412EF}" destId="{FE32FE42-70CA-4524-9DFE-D48384A6B830}" srcOrd="4" destOrd="0" presId="urn:microsoft.com/office/officeart/2018/2/layout/IconLabelList"/>
    <dgm:cxn modelId="{4DC8414A-0CC1-44CB-AFDE-6736E344773E}" type="presParOf" srcId="{FE32FE42-70CA-4524-9DFE-D48384A6B830}" destId="{13D58369-B4A6-4EC5-971A-828784495DFD}" srcOrd="0" destOrd="0" presId="urn:microsoft.com/office/officeart/2018/2/layout/IconLabelList"/>
    <dgm:cxn modelId="{0B7BF69C-25EC-4B80-A1DE-F575915039C7}" type="presParOf" srcId="{FE32FE42-70CA-4524-9DFE-D48384A6B830}" destId="{09627223-2B44-45C8-9E6B-DECD6C425F13}" srcOrd="1" destOrd="0" presId="urn:microsoft.com/office/officeart/2018/2/layout/IconLabelList"/>
    <dgm:cxn modelId="{AC7F77AE-8375-49D1-A2EB-9243D5124606}" type="presParOf" srcId="{FE32FE42-70CA-4524-9DFE-D48384A6B830}" destId="{3BBCD833-5D8B-4A54-B350-ED4327940666}" srcOrd="2" destOrd="0" presId="urn:microsoft.com/office/officeart/2018/2/layout/IconLabelList"/>
    <dgm:cxn modelId="{F7C07B7C-E49D-4ACE-BDCA-49FFCC8A5351}" type="presParOf" srcId="{EE72CE1A-433A-4B28-A200-E2CD6D6412EF}" destId="{F6907350-C569-4A0C-B088-DB77ACAEDFA1}" srcOrd="5" destOrd="0" presId="urn:microsoft.com/office/officeart/2018/2/layout/IconLabelList"/>
    <dgm:cxn modelId="{5A086439-F673-4453-B6A7-506F67CA95D0}" type="presParOf" srcId="{EE72CE1A-433A-4B28-A200-E2CD6D6412EF}" destId="{72D006D5-886E-43CB-A6EF-A80B97E1BE90}" srcOrd="6" destOrd="0" presId="urn:microsoft.com/office/officeart/2018/2/layout/IconLabelList"/>
    <dgm:cxn modelId="{53F3C99B-0253-4941-80F5-5A2EF6CA1C5C}" type="presParOf" srcId="{72D006D5-886E-43CB-A6EF-A80B97E1BE90}" destId="{942D8360-1389-4647-AFBB-7CCC4F5CFF1C}" srcOrd="0" destOrd="0" presId="urn:microsoft.com/office/officeart/2018/2/layout/IconLabelList"/>
    <dgm:cxn modelId="{8926950D-E187-4237-B9B1-E3AB4035F635}" type="presParOf" srcId="{72D006D5-886E-43CB-A6EF-A80B97E1BE90}" destId="{D8BDEE65-6CE7-4B10-A5C3-E6D182F1EA93}" srcOrd="1" destOrd="0" presId="urn:microsoft.com/office/officeart/2018/2/layout/IconLabelList"/>
    <dgm:cxn modelId="{CC172361-1B86-44A0-9216-67FC0A43692E}" type="presParOf" srcId="{72D006D5-886E-43CB-A6EF-A80B97E1BE90}" destId="{4402BE5A-BFE5-4F96-8B22-CF47FCC6C60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4E4545-14F6-4438-8A04-9916CAE0D1E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32437700-AFB4-4949-BB8C-6E2B1A6B90B8}">
      <dgm:prSet/>
      <dgm:spPr/>
      <dgm:t>
        <a:bodyPr/>
        <a:lstStyle/>
        <a:p>
          <a:r>
            <a:rPr lang="en-US" dirty="0"/>
            <a:t>Cost Management</a:t>
          </a:r>
        </a:p>
      </dgm:t>
    </dgm:pt>
    <dgm:pt modelId="{7328B7EA-8842-4732-A76A-07F9678E7F2B}" type="parTrans" cxnId="{3EFB3E32-01C5-4BDB-A2D1-05E8334B4F53}">
      <dgm:prSet/>
      <dgm:spPr/>
      <dgm:t>
        <a:bodyPr/>
        <a:lstStyle/>
        <a:p>
          <a:endParaRPr lang="en-US"/>
        </a:p>
      </dgm:t>
    </dgm:pt>
    <dgm:pt modelId="{2846AB9E-CEFD-4DA7-8530-BAAEEBD6121E}" type="sibTrans" cxnId="{3EFB3E32-01C5-4BDB-A2D1-05E8334B4F53}">
      <dgm:prSet/>
      <dgm:spPr/>
      <dgm:t>
        <a:bodyPr/>
        <a:lstStyle/>
        <a:p>
          <a:endParaRPr lang="en-US"/>
        </a:p>
      </dgm:t>
    </dgm:pt>
    <dgm:pt modelId="{530C61A4-D676-44F7-883F-8EB390156759}">
      <dgm:prSet/>
      <dgm:spPr/>
      <dgm:t>
        <a:bodyPr/>
        <a:lstStyle/>
        <a:p>
          <a:r>
            <a:rPr lang="en-US" dirty="0"/>
            <a:t>Data Integration</a:t>
          </a:r>
        </a:p>
      </dgm:t>
    </dgm:pt>
    <dgm:pt modelId="{2D1EA633-A723-4FCC-92AE-6A63BCAD47AE}" type="parTrans" cxnId="{3C16BD57-B6DD-4000-843C-6E644E06FBE4}">
      <dgm:prSet/>
      <dgm:spPr/>
      <dgm:t>
        <a:bodyPr/>
        <a:lstStyle/>
        <a:p>
          <a:endParaRPr lang="en-US"/>
        </a:p>
      </dgm:t>
    </dgm:pt>
    <dgm:pt modelId="{14A7F7D0-F0AA-434C-B157-499AE5E0CF68}" type="sibTrans" cxnId="{3C16BD57-B6DD-4000-843C-6E644E06FBE4}">
      <dgm:prSet/>
      <dgm:spPr/>
      <dgm:t>
        <a:bodyPr/>
        <a:lstStyle/>
        <a:p>
          <a:endParaRPr lang="en-US"/>
        </a:p>
      </dgm:t>
    </dgm:pt>
    <dgm:pt modelId="{D598DBD6-7882-4C34-8C14-4D340909390D}">
      <dgm:prSet/>
      <dgm:spPr/>
      <dgm:t>
        <a:bodyPr/>
        <a:lstStyle/>
        <a:p>
          <a:r>
            <a:rPr lang="en-US"/>
            <a:t>Agility</a:t>
          </a:r>
        </a:p>
      </dgm:t>
    </dgm:pt>
    <dgm:pt modelId="{BB0A8C97-3B8D-4AB9-A3C9-4B57AB7BB324}" type="parTrans" cxnId="{7749B8FA-F6F7-4A6B-8576-F92E24ADDDC1}">
      <dgm:prSet/>
      <dgm:spPr/>
      <dgm:t>
        <a:bodyPr/>
        <a:lstStyle/>
        <a:p>
          <a:endParaRPr lang="en-US"/>
        </a:p>
      </dgm:t>
    </dgm:pt>
    <dgm:pt modelId="{AEABC090-6F65-45A4-BE85-4DACAFC5430A}" type="sibTrans" cxnId="{7749B8FA-F6F7-4A6B-8576-F92E24ADDDC1}">
      <dgm:prSet/>
      <dgm:spPr/>
      <dgm:t>
        <a:bodyPr/>
        <a:lstStyle/>
        <a:p>
          <a:endParaRPr lang="en-US"/>
        </a:p>
      </dgm:t>
    </dgm:pt>
    <dgm:pt modelId="{A499E18E-6C5A-43BA-A484-0AE08A901BA1}">
      <dgm:prSet/>
      <dgm:spPr/>
      <dgm:t>
        <a:bodyPr/>
        <a:lstStyle/>
        <a:p>
          <a:r>
            <a:rPr lang="en-US"/>
            <a:t>Scalability</a:t>
          </a:r>
        </a:p>
      </dgm:t>
    </dgm:pt>
    <dgm:pt modelId="{D1AFCBE0-9ACF-42A1-82C1-DA5BCE074FDB}" type="parTrans" cxnId="{D483B604-22F9-4B96-B5F1-3362265B0E26}">
      <dgm:prSet/>
      <dgm:spPr/>
      <dgm:t>
        <a:bodyPr/>
        <a:lstStyle/>
        <a:p>
          <a:endParaRPr lang="en-US"/>
        </a:p>
      </dgm:t>
    </dgm:pt>
    <dgm:pt modelId="{1975BCCD-788B-4FA0-BFC7-0C90CCB9FC85}" type="sibTrans" cxnId="{D483B604-22F9-4B96-B5F1-3362265B0E26}">
      <dgm:prSet/>
      <dgm:spPr/>
      <dgm:t>
        <a:bodyPr/>
        <a:lstStyle/>
        <a:p>
          <a:endParaRPr lang="en-US"/>
        </a:p>
      </dgm:t>
    </dgm:pt>
    <dgm:pt modelId="{C65C2868-AD1C-4195-B144-8011BDA5B8D0}">
      <dgm:prSet/>
      <dgm:spPr/>
      <dgm:t>
        <a:bodyPr/>
        <a:lstStyle/>
        <a:p>
          <a:r>
            <a:rPr lang="en-US"/>
            <a:t>Security</a:t>
          </a:r>
        </a:p>
      </dgm:t>
    </dgm:pt>
    <dgm:pt modelId="{76BE73AA-9AB0-42A1-A59D-44DF66FA7B65}" type="parTrans" cxnId="{CC56565B-9A04-4FCD-9710-F1FAE0CF5532}">
      <dgm:prSet/>
      <dgm:spPr/>
      <dgm:t>
        <a:bodyPr/>
        <a:lstStyle/>
        <a:p>
          <a:endParaRPr lang="en-US"/>
        </a:p>
      </dgm:t>
    </dgm:pt>
    <dgm:pt modelId="{01A43772-76FC-4507-816F-E17D82B6C5D6}" type="sibTrans" cxnId="{CC56565B-9A04-4FCD-9710-F1FAE0CF5532}">
      <dgm:prSet/>
      <dgm:spPr/>
      <dgm:t>
        <a:bodyPr/>
        <a:lstStyle/>
        <a:p>
          <a:endParaRPr lang="en-US"/>
        </a:p>
      </dgm:t>
    </dgm:pt>
    <dgm:pt modelId="{7A1FC8DD-BBF9-4254-9084-267E33C59F30}">
      <dgm:prSet/>
      <dgm:spPr/>
      <dgm:t>
        <a:bodyPr/>
        <a:lstStyle/>
        <a:p>
          <a:r>
            <a:rPr lang="en-US"/>
            <a:t>Technical Debt</a:t>
          </a:r>
        </a:p>
      </dgm:t>
    </dgm:pt>
    <dgm:pt modelId="{66932C84-1C50-422D-9620-6666886077A5}" type="parTrans" cxnId="{6CC9C921-4347-4A80-8622-8370FF677094}">
      <dgm:prSet/>
      <dgm:spPr/>
      <dgm:t>
        <a:bodyPr/>
        <a:lstStyle/>
        <a:p>
          <a:endParaRPr lang="en-US"/>
        </a:p>
      </dgm:t>
    </dgm:pt>
    <dgm:pt modelId="{7AC69B7C-29F2-4B8F-8AFA-CB573117129D}" type="sibTrans" cxnId="{6CC9C921-4347-4A80-8622-8370FF677094}">
      <dgm:prSet/>
      <dgm:spPr/>
      <dgm:t>
        <a:bodyPr/>
        <a:lstStyle/>
        <a:p>
          <a:endParaRPr lang="en-US"/>
        </a:p>
      </dgm:t>
    </dgm:pt>
    <dgm:pt modelId="{C69120A0-0519-4774-8DC3-36C7608DE805}">
      <dgm:prSet/>
      <dgm:spPr/>
      <dgm:t>
        <a:bodyPr/>
        <a:lstStyle/>
        <a:p>
          <a:r>
            <a:rPr lang="en-US"/>
            <a:t>Lack of Talent</a:t>
          </a:r>
        </a:p>
      </dgm:t>
    </dgm:pt>
    <dgm:pt modelId="{66AD28E0-DB55-4201-BE1C-D0328634D183}" type="parTrans" cxnId="{9632DAAC-1CC9-44C4-A7B6-8544DE4C125A}">
      <dgm:prSet/>
      <dgm:spPr/>
      <dgm:t>
        <a:bodyPr/>
        <a:lstStyle/>
        <a:p>
          <a:endParaRPr lang="en-US"/>
        </a:p>
      </dgm:t>
    </dgm:pt>
    <dgm:pt modelId="{DE185DD9-B4F8-46C4-B906-E429E01A7425}" type="sibTrans" cxnId="{9632DAAC-1CC9-44C4-A7B6-8544DE4C125A}">
      <dgm:prSet/>
      <dgm:spPr/>
      <dgm:t>
        <a:bodyPr/>
        <a:lstStyle/>
        <a:p>
          <a:endParaRPr lang="en-US"/>
        </a:p>
      </dgm:t>
    </dgm:pt>
    <dgm:pt modelId="{7868E3D6-CACF-44AE-A267-A223C7787046}" type="pres">
      <dgm:prSet presAssocID="{774E4545-14F6-4438-8A04-9916CAE0D1EA}" presName="root" presStyleCnt="0">
        <dgm:presLayoutVars>
          <dgm:dir/>
          <dgm:resizeHandles val="exact"/>
        </dgm:presLayoutVars>
      </dgm:prSet>
      <dgm:spPr/>
    </dgm:pt>
    <dgm:pt modelId="{04208F70-50A5-4D5C-8863-86E115E01886}" type="pres">
      <dgm:prSet presAssocID="{32437700-AFB4-4949-BB8C-6E2B1A6B90B8}" presName="compNode" presStyleCnt="0"/>
      <dgm:spPr/>
    </dgm:pt>
    <dgm:pt modelId="{80778ED5-F4EE-4E3A-8E90-75E8DDB2C553}" type="pres">
      <dgm:prSet presAssocID="{32437700-AFB4-4949-BB8C-6E2B1A6B90B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5643F22-4E55-423D-B092-D136E4B40B71}" type="pres">
      <dgm:prSet presAssocID="{32437700-AFB4-4949-BB8C-6E2B1A6B90B8}" presName="spaceRect" presStyleCnt="0"/>
      <dgm:spPr/>
    </dgm:pt>
    <dgm:pt modelId="{EDF9C145-7515-42B7-ADFD-BC12FFC1C432}" type="pres">
      <dgm:prSet presAssocID="{32437700-AFB4-4949-BB8C-6E2B1A6B90B8}" presName="textRect" presStyleLbl="revTx" presStyleIdx="0" presStyleCnt="7">
        <dgm:presLayoutVars>
          <dgm:chMax val="1"/>
          <dgm:chPref val="1"/>
        </dgm:presLayoutVars>
      </dgm:prSet>
      <dgm:spPr/>
    </dgm:pt>
    <dgm:pt modelId="{ABFD6AA3-15EC-4F4C-AFAB-D42313E39680}" type="pres">
      <dgm:prSet presAssocID="{2846AB9E-CEFD-4DA7-8530-BAAEEBD6121E}" presName="sibTrans" presStyleCnt="0"/>
      <dgm:spPr/>
    </dgm:pt>
    <dgm:pt modelId="{A9FCFC84-C5D2-4F5A-B2E8-BECD64F97B5F}" type="pres">
      <dgm:prSet presAssocID="{530C61A4-D676-44F7-883F-8EB390156759}" presName="compNode" presStyleCnt="0"/>
      <dgm:spPr/>
    </dgm:pt>
    <dgm:pt modelId="{540899E8-2716-4024-8BC4-66E7EC1E422B}" type="pres">
      <dgm:prSet presAssocID="{530C61A4-D676-44F7-883F-8EB39015675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2B14275-B815-4913-921A-292AAB02F8AD}" type="pres">
      <dgm:prSet presAssocID="{530C61A4-D676-44F7-883F-8EB390156759}" presName="spaceRect" presStyleCnt="0"/>
      <dgm:spPr/>
    </dgm:pt>
    <dgm:pt modelId="{288D38AA-73A8-4A62-870A-F0CE506BDCB9}" type="pres">
      <dgm:prSet presAssocID="{530C61A4-D676-44F7-883F-8EB390156759}" presName="textRect" presStyleLbl="revTx" presStyleIdx="1" presStyleCnt="7">
        <dgm:presLayoutVars>
          <dgm:chMax val="1"/>
          <dgm:chPref val="1"/>
        </dgm:presLayoutVars>
      </dgm:prSet>
      <dgm:spPr/>
    </dgm:pt>
    <dgm:pt modelId="{61CBF091-6D7D-490E-BC6A-76E431AF35BF}" type="pres">
      <dgm:prSet presAssocID="{14A7F7D0-F0AA-434C-B157-499AE5E0CF68}" presName="sibTrans" presStyleCnt="0"/>
      <dgm:spPr/>
    </dgm:pt>
    <dgm:pt modelId="{49A1BCD8-C270-49F7-8010-65897EF4E704}" type="pres">
      <dgm:prSet presAssocID="{D598DBD6-7882-4C34-8C14-4D340909390D}" presName="compNode" presStyleCnt="0"/>
      <dgm:spPr/>
    </dgm:pt>
    <dgm:pt modelId="{9AC5DC49-7E5A-4150-8436-BD687C519ECC}" type="pres">
      <dgm:prSet presAssocID="{D598DBD6-7882-4C34-8C14-4D340909390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EA8A7BDB-ABEE-4A98-98FB-2BC00BFB04B8}" type="pres">
      <dgm:prSet presAssocID="{D598DBD6-7882-4C34-8C14-4D340909390D}" presName="spaceRect" presStyleCnt="0"/>
      <dgm:spPr/>
    </dgm:pt>
    <dgm:pt modelId="{81CA89F1-BA34-4510-95E8-38DA8200E0B6}" type="pres">
      <dgm:prSet presAssocID="{D598DBD6-7882-4C34-8C14-4D340909390D}" presName="textRect" presStyleLbl="revTx" presStyleIdx="2" presStyleCnt="7">
        <dgm:presLayoutVars>
          <dgm:chMax val="1"/>
          <dgm:chPref val="1"/>
        </dgm:presLayoutVars>
      </dgm:prSet>
      <dgm:spPr/>
    </dgm:pt>
    <dgm:pt modelId="{DFC0F179-EAE8-4CAB-8D76-848ED2D186EE}" type="pres">
      <dgm:prSet presAssocID="{AEABC090-6F65-45A4-BE85-4DACAFC5430A}" presName="sibTrans" presStyleCnt="0"/>
      <dgm:spPr/>
    </dgm:pt>
    <dgm:pt modelId="{F6DB72AA-45DB-4C02-98E8-92066348EFEE}" type="pres">
      <dgm:prSet presAssocID="{A499E18E-6C5A-43BA-A484-0AE08A901BA1}" presName="compNode" presStyleCnt="0"/>
      <dgm:spPr/>
    </dgm:pt>
    <dgm:pt modelId="{87CBD142-31DE-4419-9B65-42F11821A88D}" type="pres">
      <dgm:prSet presAssocID="{A499E18E-6C5A-43BA-A484-0AE08A901BA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B75C884B-DCC2-490A-BBFD-768D3ED6CD9D}" type="pres">
      <dgm:prSet presAssocID="{A499E18E-6C5A-43BA-A484-0AE08A901BA1}" presName="spaceRect" presStyleCnt="0"/>
      <dgm:spPr/>
    </dgm:pt>
    <dgm:pt modelId="{CA3A47F1-21CA-468A-BB4C-42C2E71BFD75}" type="pres">
      <dgm:prSet presAssocID="{A499E18E-6C5A-43BA-A484-0AE08A901BA1}" presName="textRect" presStyleLbl="revTx" presStyleIdx="3" presStyleCnt="7">
        <dgm:presLayoutVars>
          <dgm:chMax val="1"/>
          <dgm:chPref val="1"/>
        </dgm:presLayoutVars>
      </dgm:prSet>
      <dgm:spPr/>
    </dgm:pt>
    <dgm:pt modelId="{4DDD68A2-A666-40CD-BF84-9DBF94F62B59}" type="pres">
      <dgm:prSet presAssocID="{1975BCCD-788B-4FA0-BFC7-0C90CCB9FC85}" presName="sibTrans" presStyleCnt="0"/>
      <dgm:spPr/>
    </dgm:pt>
    <dgm:pt modelId="{5361257A-4194-46D6-A8DE-A56D987AAF58}" type="pres">
      <dgm:prSet presAssocID="{C65C2868-AD1C-4195-B144-8011BDA5B8D0}" presName="compNode" presStyleCnt="0"/>
      <dgm:spPr/>
    </dgm:pt>
    <dgm:pt modelId="{EBCA9996-B8F4-41AB-A71E-5B026C425705}" type="pres">
      <dgm:prSet presAssocID="{C65C2868-AD1C-4195-B144-8011BDA5B8D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5EAD45CD-4A03-44C7-B1AC-807224B7FFC5}" type="pres">
      <dgm:prSet presAssocID="{C65C2868-AD1C-4195-B144-8011BDA5B8D0}" presName="spaceRect" presStyleCnt="0"/>
      <dgm:spPr/>
    </dgm:pt>
    <dgm:pt modelId="{47F35CC8-29DD-42E0-8576-D96C0C4E97B9}" type="pres">
      <dgm:prSet presAssocID="{C65C2868-AD1C-4195-B144-8011BDA5B8D0}" presName="textRect" presStyleLbl="revTx" presStyleIdx="4" presStyleCnt="7">
        <dgm:presLayoutVars>
          <dgm:chMax val="1"/>
          <dgm:chPref val="1"/>
        </dgm:presLayoutVars>
      </dgm:prSet>
      <dgm:spPr/>
    </dgm:pt>
    <dgm:pt modelId="{231244CB-7C33-4605-B6D5-6E87E3E9FEF1}" type="pres">
      <dgm:prSet presAssocID="{01A43772-76FC-4507-816F-E17D82B6C5D6}" presName="sibTrans" presStyleCnt="0"/>
      <dgm:spPr/>
    </dgm:pt>
    <dgm:pt modelId="{5BA5B7D5-4F70-432B-8030-6C3B308C6907}" type="pres">
      <dgm:prSet presAssocID="{7A1FC8DD-BBF9-4254-9084-267E33C59F30}" presName="compNode" presStyleCnt="0"/>
      <dgm:spPr/>
    </dgm:pt>
    <dgm:pt modelId="{58906AE3-56A5-44C7-88B1-C2767B3366E8}" type="pres">
      <dgm:prSet presAssocID="{7A1FC8DD-BBF9-4254-9084-267E33C59F3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769A1811-DDD2-4097-A73C-44A92E23DDC4}" type="pres">
      <dgm:prSet presAssocID="{7A1FC8DD-BBF9-4254-9084-267E33C59F30}" presName="spaceRect" presStyleCnt="0"/>
      <dgm:spPr/>
    </dgm:pt>
    <dgm:pt modelId="{35308524-181D-400A-B79F-8574DB802A72}" type="pres">
      <dgm:prSet presAssocID="{7A1FC8DD-BBF9-4254-9084-267E33C59F30}" presName="textRect" presStyleLbl="revTx" presStyleIdx="5" presStyleCnt="7">
        <dgm:presLayoutVars>
          <dgm:chMax val="1"/>
          <dgm:chPref val="1"/>
        </dgm:presLayoutVars>
      </dgm:prSet>
      <dgm:spPr/>
    </dgm:pt>
    <dgm:pt modelId="{C9445872-1542-4F42-8AC4-27038AB46170}" type="pres">
      <dgm:prSet presAssocID="{7AC69B7C-29F2-4B8F-8AFA-CB573117129D}" presName="sibTrans" presStyleCnt="0"/>
      <dgm:spPr/>
    </dgm:pt>
    <dgm:pt modelId="{82372F12-DB7B-44D9-A057-E358A3CC6992}" type="pres">
      <dgm:prSet presAssocID="{C69120A0-0519-4774-8DC3-36C7608DE805}" presName="compNode" presStyleCnt="0"/>
      <dgm:spPr/>
    </dgm:pt>
    <dgm:pt modelId="{C206636A-7A68-4732-A926-29015D13F369}" type="pres">
      <dgm:prSet presAssocID="{C69120A0-0519-4774-8DC3-36C7608DE80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DA48CD7E-55E2-41F2-8383-BD6F054AD3CE}" type="pres">
      <dgm:prSet presAssocID="{C69120A0-0519-4774-8DC3-36C7608DE805}" presName="spaceRect" presStyleCnt="0"/>
      <dgm:spPr/>
    </dgm:pt>
    <dgm:pt modelId="{F749E739-5465-48B1-AF34-1FC3F4BF0F33}" type="pres">
      <dgm:prSet presAssocID="{C69120A0-0519-4774-8DC3-36C7608DE805}" presName="textRect" presStyleLbl="revTx" presStyleIdx="6" presStyleCnt="7">
        <dgm:presLayoutVars>
          <dgm:chMax val="1"/>
          <dgm:chPref val="1"/>
        </dgm:presLayoutVars>
      </dgm:prSet>
      <dgm:spPr/>
    </dgm:pt>
  </dgm:ptLst>
  <dgm:cxnLst>
    <dgm:cxn modelId="{D483B604-22F9-4B96-B5F1-3362265B0E26}" srcId="{774E4545-14F6-4438-8A04-9916CAE0D1EA}" destId="{A499E18E-6C5A-43BA-A484-0AE08A901BA1}" srcOrd="3" destOrd="0" parTransId="{D1AFCBE0-9ACF-42A1-82C1-DA5BCE074FDB}" sibTransId="{1975BCCD-788B-4FA0-BFC7-0C90CCB9FC85}"/>
    <dgm:cxn modelId="{6CC9C921-4347-4A80-8622-8370FF677094}" srcId="{774E4545-14F6-4438-8A04-9916CAE0D1EA}" destId="{7A1FC8DD-BBF9-4254-9084-267E33C59F30}" srcOrd="5" destOrd="0" parTransId="{66932C84-1C50-422D-9620-6666886077A5}" sibTransId="{7AC69B7C-29F2-4B8F-8AFA-CB573117129D}"/>
    <dgm:cxn modelId="{3EFB3E32-01C5-4BDB-A2D1-05E8334B4F53}" srcId="{774E4545-14F6-4438-8A04-9916CAE0D1EA}" destId="{32437700-AFB4-4949-BB8C-6E2B1A6B90B8}" srcOrd="0" destOrd="0" parTransId="{7328B7EA-8842-4732-A76A-07F9678E7F2B}" sibTransId="{2846AB9E-CEFD-4DA7-8530-BAAEEBD6121E}"/>
    <dgm:cxn modelId="{3C16BD57-B6DD-4000-843C-6E644E06FBE4}" srcId="{774E4545-14F6-4438-8A04-9916CAE0D1EA}" destId="{530C61A4-D676-44F7-883F-8EB390156759}" srcOrd="1" destOrd="0" parTransId="{2D1EA633-A723-4FCC-92AE-6A63BCAD47AE}" sibTransId="{14A7F7D0-F0AA-434C-B157-499AE5E0CF68}"/>
    <dgm:cxn modelId="{CC56565B-9A04-4FCD-9710-F1FAE0CF5532}" srcId="{774E4545-14F6-4438-8A04-9916CAE0D1EA}" destId="{C65C2868-AD1C-4195-B144-8011BDA5B8D0}" srcOrd="4" destOrd="0" parTransId="{76BE73AA-9AB0-42A1-A59D-44DF66FA7B65}" sibTransId="{01A43772-76FC-4507-816F-E17D82B6C5D6}"/>
    <dgm:cxn modelId="{63DDDB65-7514-4DE7-A461-7D1B9489FC7C}" type="presOf" srcId="{C69120A0-0519-4774-8DC3-36C7608DE805}" destId="{F749E739-5465-48B1-AF34-1FC3F4BF0F33}" srcOrd="0" destOrd="0" presId="urn:microsoft.com/office/officeart/2018/2/layout/IconLabelList"/>
    <dgm:cxn modelId="{B441E77B-BC31-4D5B-AC3B-EBE45938D6C5}" type="presOf" srcId="{32437700-AFB4-4949-BB8C-6E2B1A6B90B8}" destId="{EDF9C145-7515-42B7-ADFD-BC12FFC1C432}" srcOrd="0" destOrd="0" presId="urn:microsoft.com/office/officeart/2018/2/layout/IconLabelList"/>
    <dgm:cxn modelId="{B6C85CA7-04AF-4B4B-9D7F-50C3214C9519}" type="presOf" srcId="{7A1FC8DD-BBF9-4254-9084-267E33C59F30}" destId="{35308524-181D-400A-B79F-8574DB802A72}" srcOrd="0" destOrd="0" presId="urn:microsoft.com/office/officeart/2018/2/layout/IconLabelList"/>
    <dgm:cxn modelId="{9632DAAC-1CC9-44C4-A7B6-8544DE4C125A}" srcId="{774E4545-14F6-4438-8A04-9916CAE0D1EA}" destId="{C69120A0-0519-4774-8DC3-36C7608DE805}" srcOrd="6" destOrd="0" parTransId="{66AD28E0-DB55-4201-BE1C-D0328634D183}" sibTransId="{DE185DD9-B4F8-46C4-B906-E429E01A7425}"/>
    <dgm:cxn modelId="{E486C6AE-AE14-4FDF-B3A8-EF2A675BED05}" type="presOf" srcId="{D598DBD6-7882-4C34-8C14-4D340909390D}" destId="{81CA89F1-BA34-4510-95E8-38DA8200E0B6}" srcOrd="0" destOrd="0" presId="urn:microsoft.com/office/officeart/2018/2/layout/IconLabelList"/>
    <dgm:cxn modelId="{6F87ADCE-37C7-4B38-8C5A-2E20552B53C9}" type="presOf" srcId="{C65C2868-AD1C-4195-B144-8011BDA5B8D0}" destId="{47F35CC8-29DD-42E0-8576-D96C0C4E97B9}" srcOrd="0" destOrd="0" presId="urn:microsoft.com/office/officeart/2018/2/layout/IconLabelList"/>
    <dgm:cxn modelId="{8C611DD9-F834-4F82-A6A2-3E9F83EACAA8}" type="presOf" srcId="{774E4545-14F6-4438-8A04-9916CAE0D1EA}" destId="{7868E3D6-CACF-44AE-A267-A223C7787046}" srcOrd="0" destOrd="0" presId="urn:microsoft.com/office/officeart/2018/2/layout/IconLabelList"/>
    <dgm:cxn modelId="{66FFC7DB-C488-407E-ABCD-439BFAA24764}" type="presOf" srcId="{A499E18E-6C5A-43BA-A484-0AE08A901BA1}" destId="{CA3A47F1-21CA-468A-BB4C-42C2E71BFD75}" srcOrd="0" destOrd="0" presId="urn:microsoft.com/office/officeart/2018/2/layout/IconLabelList"/>
    <dgm:cxn modelId="{D64E7DE1-D196-453B-8396-EBF2953ABD41}" type="presOf" srcId="{530C61A4-D676-44F7-883F-8EB390156759}" destId="{288D38AA-73A8-4A62-870A-F0CE506BDCB9}" srcOrd="0" destOrd="0" presId="urn:microsoft.com/office/officeart/2018/2/layout/IconLabelList"/>
    <dgm:cxn modelId="{7749B8FA-F6F7-4A6B-8576-F92E24ADDDC1}" srcId="{774E4545-14F6-4438-8A04-9916CAE0D1EA}" destId="{D598DBD6-7882-4C34-8C14-4D340909390D}" srcOrd="2" destOrd="0" parTransId="{BB0A8C97-3B8D-4AB9-A3C9-4B57AB7BB324}" sibTransId="{AEABC090-6F65-45A4-BE85-4DACAFC5430A}"/>
    <dgm:cxn modelId="{84B02F90-BE5C-44F4-BB35-2DD97BD49DE3}" type="presParOf" srcId="{7868E3D6-CACF-44AE-A267-A223C7787046}" destId="{04208F70-50A5-4D5C-8863-86E115E01886}" srcOrd="0" destOrd="0" presId="urn:microsoft.com/office/officeart/2018/2/layout/IconLabelList"/>
    <dgm:cxn modelId="{380E5F8D-CF11-4C7F-BE90-06A6E78D0B98}" type="presParOf" srcId="{04208F70-50A5-4D5C-8863-86E115E01886}" destId="{80778ED5-F4EE-4E3A-8E90-75E8DDB2C553}" srcOrd="0" destOrd="0" presId="urn:microsoft.com/office/officeart/2018/2/layout/IconLabelList"/>
    <dgm:cxn modelId="{084D832C-9587-4B2D-9F81-E93A42157E12}" type="presParOf" srcId="{04208F70-50A5-4D5C-8863-86E115E01886}" destId="{D5643F22-4E55-423D-B092-D136E4B40B71}" srcOrd="1" destOrd="0" presId="urn:microsoft.com/office/officeart/2018/2/layout/IconLabelList"/>
    <dgm:cxn modelId="{209E031A-5DC8-4BC2-A096-4544AD99AB25}" type="presParOf" srcId="{04208F70-50A5-4D5C-8863-86E115E01886}" destId="{EDF9C145-7515-42B7-ADFD-BC12FFC1C432}" srcOrd="2" destOrd="0" presId="urn:microsoft.com/office/officeart/2018/2/layout/IconLabelList"/>
    <dgm:cxn modelId="{4B2B13D4-8A10-49D2-9DB4-B9E1249F4A4A}" type="presParOf" srcId="{7868E3D6-CACF-44AE-A267-A223C7787046}" destId="{ABFD6AA3-15EC-4F4C-AFAB-D42313E39680}" srcOrd="1" destOrd="0" presId="urn:microsoft.com/office/officeart/2018/2/layout/IconLabelList"/>
    <dgm:cxn modelId="{591FE44D-07D4-4C4A-9A3E-F30CAEDAC6EB}" type="presParOf" srcId="{7868E3D6-CACF-44AE-A267-A223C7787046}" destId="{A9FCFC84-C5D2-4F5A-B2E8-BECD64F97B5F}" srcOrd="2" destOrd="0" presId="urn:microsoft.com/office/officeart/2018/2/layout/IconLabelList"/>
    <dgm:cxn modelId="{DBD375A9-186F-45EF-A377-D213E535ACF8}" type="presParOf" srcId="{A9FCFC84-C5D2-4F5A-B2E8-BECD64F97B5F}" destId="{540899E8-2716-4024-8BC4-66E7EC1E422B}" srcOrd="0" destOrd="0" presId="urn:microsoft.com/office/officeart/2018/2/layout/IconLabelList"/>
    <dgm:cxn modelId="{87CF68AF-065D-47DF-9F50-F617A4710718}" type="presParOf" srcId="{A9FCFC84-C5D2-4F5A-B2E8-BECD64F97B5F}" destId="{02B14275-B815-4913-921A-292AAB02F8AD}" srcOrd="1" destOrd="0" presId="urn:microsoft.com/office/officeart/2018/2/layout/IconLabelList"/>
    <dgm:cxn modelId="{59B04670-AA1E-4672-AD51-196385EFDDED}" type="presParOf" srcId="{A9FCFC84-C5D2-4F5A-B2E8-BECD64F97B5F}" destId="{288D38AA-73A8-4A62-870A-F0CE506BDCB9}" srcOrd="2" destOrd="0" presId="urn:microsoft.com/office/officeart/2018/2/layout/IconLabelList"/>
    <dgm:cxn modelId="{70B29041-0D45-4857-AA22-741EABFCA1AC}" type="presParOf" srcId="{7868E3D6-CACF-44AE-A267-A223C7787046}" destId="{61CBF091-6D7D-490E-BC6A-76E431AF35BF}" srcOrd="3" destOrd="0" presId="urn:microsoft.com/office/officeart/2018/2/layout/IconLabelList"/>
    <dgm:cxn modelId="{686FC9EF-9721-486E-B8A1-1943F63D1DEE}" type="presParOf" srcId="{7868E3D6-CACF-44AE-A267-A223C7787046}" destId="{49A1BCD8-C270-49F7-8010-65897EF4E704}" srcOrd="4" destOrd="0" presId="urn:microsoft.com/office/officeart/2018/2/layout/IconLabelList"/>
    <dgm:cxn modelId="{609B4BE7-3632-45DA-9709-A52F49218E7D}" type="presParOf" srcId="{49A1BCD8-C270-49F7-8010-65897EF4E704}" destId="{9AC5DC49-7E5A-4150-8436-BD687C519ECC}" srcOrd="0" destOrd="0" presId="urn:microsoft.com/office/officeart/2018/2/layout/IconLabelList"/>
    <dgm:cxn modelId="{C6C68320-B18E-4366-86FA-6234F686D286}" type="presParOf" srcId="{49A1BCD8-C270-49F7-8010-65897EF4E704}" destId="{EA8A7BDB-ABEE-4A98-98FB-2BC00BFB04B8}" srcOrd="1" destOrd="0" presId="urn:microsoft.com/office/officeart/2018/2/layout/IconLabelList"/>
    <dgm:cxn modelId="{5730F9AF-6D41-4A7E-A7F7-180DBE2697A5}" type="presParOf" srcId="{49A1BCD8-C270-49F7-8010-65897EF4E704}" destId="{81CA89F1-BA34-4510-95E8-38DA8200E0B6}" srcOrd="2" destOrd="0" presId="urn:microsoft.com/office/officeart/2018/2/layout/IconLabelList"/>
    <dgm:cxn modelId="{EF6FFE63-12B7-496F-8635-1DBCCFF3D447}" type="presParOf" srcId="{7868E3D6-CACF-44AE-A267-A223C7787046}" destId="{DFC0F179-EAE8-4CAB-8D76-848ED2D186EE}" srcOrd="5" destOrd="0" presId="urn:microsoft.com/office/officeart/2018/2/layout/IconLabelList"/>
    <dgm:cxn modelId="{163EDEBC-FFFB-49D4-A3CB-5DFE9EB3E32B}" type="presParOf" srcId="{7868E3D6-CACF-44AE-A267-A223C7787046}" destId="{F6DB72AA-45DB-4C02-98E8-92066348EFEE}" srcOrd="6" destOrd="0" presId="urn:microsoft.com/office/officeart/2018/2/layout/IconLabelList"/>
    <dgm:cxn modelId="{53666E6E-2D64-488C-B8BB-B7C1377A3B9D}" type="presParOf" srcId="{F6DB72AA-45DB-4C02-98E8-92066348EFEE}" destId="{87CBD142-31DE-4419-9B65-42F11821A88D}" srcOrd="0" destOrd="0" presId="urn:microsoft.com/office/officeart/2018/2/layout/IconLabelList"/>
    <dgm:cxn modelId="{B251DDE1-F402-41D6-B928-51F5655F6443}" type="presParOf" srcId="{F6DB72AA-45DB-4C02-98E8-92066348EFEE}" destId="{B75C884B-DCC2-490A-BBFD-768D3ED6CD9D}" srcOrd="1" destOrd="0" presId="urn:microsoft.com/office/officeart/2018/2/layout/IconLabelList"/>
    <dgm:cxn modelId="{993BD65B-D336-4E38-8BE1-3F3162AA9672}" type="presParOf" srcId="{F6DB72AA-45DB-4C02-98E8-92066348EFEE}" destId="{CA3A47F1-21CA-468A-BB4C-42C2E71BFD75}" srcOrd="2" destOrd="0" presId="urn:microsoft.com/office/officeart/2018/2/layout/IconLabelList"/>
    <dgm:cxn modelId="{0185A830-379A-4F8D-994F-D621B097EF02}" type="presParOf" srcId="{7868E3D6-CACF-44AE-A267-A223C7787046}" destId="{4DDD68A2-A666-40CD-BF84-9DBF94F62B59}" srcOrd="7" destOrd="0" presId="urn:microsoft.com/office/officeart/2018/2/layout/IconLabelList"/>
    <dgm:cxn modelId="{A117D352-B8FD-4A64-9F7B-805A0271AF86}" type="presParOf" srcId="{7868E3D6-CACF-44AE-A267-A223C7787046}" destId="{5361257A-4194-46D6-A8DE-A56D987AAF58}" srcOrd="8" destOrd="0" presId="urn:microsoft.com/office/officeart/2018/2/layout/IconLabelList"/>
    <dgm:cxn modelId="{BE02A8F3-BF74-4DCB-A520-139E4D5D2CFF}" type="presParOf" srcId="{5361257A-4194-46D6-A8DE-A56D987AAF58}" destId="{EBCA9996-B8F4-41AB-A71E-5B026C425705}" srcOrd="0" destOrd="0" presId="urn:microsoft.com/office/officeart/2018/2/layout/IconLabelList"/>
    <dgm:cxn modelId="{2062893F-7EE0-4366-ABB0-E0537E256751}" type="presParOf" srcId="{5361257A-4194-46D6-A8DE-A56D987AAF58}" destId="{5EAD45CD-4A03-44C7-B1AC-807224B7FFC5}" srcOrd="1" destOrd="0" presId="urn:microsoft.com/office/officeart/2018/2/layout/IconLabelList"/>
    <dgm:cxn modelId="{C79542E4-33AE-472C-AEBF-0336C092AF70}" type="presParOf" srcId="{5361257A-4194-46D6-A8DE-A56D987AAF58}" destId="{47F35CC8-29DD-42E0-8576-D96C0C4E97B9}" srcOrd="2" destOrd="0" presId="urn:microsoft.com/office/officeart/2018/2/layout/IconLabelList"/>
    <dgm:cxn modelId="{55E7BA26-F433-4DC5-9FDA-0A7953A06D16}" type="presParOf" srcId="{7868E3D6-CACF-44AE-A267-A223C7787046}" destId="{231244CB-7C33-4605-B6D5-6E87E3E9FEF1}" srcOrd="9" destOrd="0" presId="urn:microsoft.com/office/officeart/2018/2/layout/IconLabelList"/>
    <dgm:cxn modelId="{46831008-2F9D-4F80-9A34-815ACEB59544}" type="presParOf" srcId="{7868E3D6-CACF-44AE-A267-A223C7787046}" destId="{5BA5B7D5-4F70-432B-8030-6C3B308C6907}" srcOrd="10" destOrd="0" presId="urn:microsoft.com/office/officeart/2018/2/layout/IconLabelList"/>
    <dgm:cxn modelId="{2044EFFB-8DE5-4013-BD54-573423DEF789}" type="presParOf" srcId="{5BA5B7D5-4F70-432B-8030-6C3B308C6907}" destId="{58906AE3-56A5-44C7-88B1-C2767B3366E8}" srcOrd="0" destOrd="0" presId="urn:microsoft.com/office/officeart/2018/2/layout/IconLabelList"/>
    <dgm:cxn modelId="{D8157B1F-05D4-46F3-85D1-897E4BC16E54}" type="presParOf" srcId="{5BA5B7D5-4F70-432B-8030-6C3B308C6907}" destId="{769A1811-DDD2-4097-A73C-44A92E23DDC4}" srcOrd="1" destOrd="0" presId="urn:microsoft.com/office/officeart/2018/2/layout/IconLabelList"/>
    <dgm:cxn modelId="{78AF9C09-EAFB-4F8B-A880-67F32290B5AB}" type="presParOf" srcId="{5BA5B7D5-4F70-432B-8030-6C3B308C6907}" destId="{35308524-181D-400A-B79F-8574DB802A72}" srcOrd="2" destOrd="0" presId="urn:microsoft.com/office/officeart/2018/2/layout/IconLabelList"/>
    <dgm:cxn modelId="{4EA48927-CED9-452A-86AC-45F3003368D7}" type="presParOf" srcId="{7868E3D6-CACF-44AE-A267-A223C7787046}" destId="{C9445872-1542-4F42-8AC4-27038AB46170}" srcOrd="11" destOrd="0" presId="urn:microsoft.com/office/officeart/2018/2/layout/IconLabelList"/>
    <dgm:cxn modelId="{4AB00F01-BA05-4E4D-913E-C70E5E3CFDA0}" type="presParOf" srcId="{7868E3D6-CACF-44AE-A267-A223C7787046}" destId="{82372F12-DB7B-44D9-A057-E358A3CC6992}" srcOrd="12" destOrd="0" presId="urn:microsoft.com/office/officeart/2018/2/layout/IconLabelList"/>
    <dgm:cxn modelId="{1C6C2743-01F0-4C3E-B35B-67CF2C26B80C}" type="presParOf" srcId="{82372F12-DB7B-44D9-A057-E358A3CC6992}" destId="{C206636A-7A68-4732-A926-29015D13F369}" srcOrd="0" destOrd="0" presId="urn:microsoft.com/office/officeart/2018/2/layout/IconLabelList"/>
    <dgm:cxn modelId="{0AB88070-C2F2-4BD3-B156-E5454FB35C88}" type="presParOf" srcId="{82372F12-DB7B-44D9-A057-E358A3CC6992}" destId="{DA48CD7E-55E2-41F2-8383-BD6F054AD3CE}" srcOrd="1" destOrd="0" presId="urn:microsoft.com/office/officeart/2018/2/layout/IconLabelList"/>
    <dgm:cxn modelId="{02831C44-7DC8-4895-8DC9-8E6D6F5F4BB1}" type="presParOf" srcId="{82372F12-DB7B-44D9-A057-E358A3CC6992}" destId="{F749E739-5465-48B1-AF34-1FC3F4BF0F3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B0D76D-A99C-45C6-8B92-BD700CF4F5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BF8A1CE-0C26-448C-A199-21E3D3656B7F}">
      <dgm:prSet/>
      <dgm:spPr/>
      <dgm:t>
        <a:bodyPr/>
        <a:lstStyle/>
        <a:p>
          <a:r>
            <a:rPr lang="en-US"/>
            <a:t>Business Agility</a:t>
          </a:r>
        </a:p>
      </dgm:t>
    </dgm:pt>
    <dgm:pt modelId="{4DCAAD4D-F07C-4025-90C2-AFB1C96D5AE2}" type="parTrans" cxnId="{174F3DDB-078F-4B72-A766-90619C8858E5}">
      <dgm:prSet/>
      <dgm:spPr/>
      <dgm:t>
        <a:bodyPr/>
        <a:lstStyle/>
        <a:p>
          <a:endParaRPr lang="en-US"/>
        </a:p>
      </dgm:t>
    </dgm:pt>
    <dgm:pt modelId="{ED18B592-0494-4091-9482-CD7C5571FD3B}" type="sibTrans" cxnId="{174F3DDB-078F-4B72-A766-90619C8858E5}">
      <dgm:prSet/>
      <dgm:spPr/>
      <dgm:t>
        <a:bodyPr/>
        <a:lstStyle/>
        <a:p>
          <a:endParaRPr lang="en-US"/>
        </a:p>
      </dgm:t>
    </dgm:pt>
    <dgm:pt modelId="{DCDCB893-49E9-401A-A4A5-2DDED7EC47D0}">
      <dgm:prSet/>
      <dgm:spPr/>
      <dgm:t>
        <a:bodyPr/>
        <a:lstStyle/>
        <a:p>
          <a:r>
            <a:rPr lang="en-US"/>
            <a:t>Security Breaches</a:t>
          </a:r>
        </a:p>
      </dgm:t>
    </dgm:pt>
    <dgm:pt modelId="{0246B112-98BF-46BD-8F7A-1F65B7AF2DA9}" type="parTrans" cxnId="{12E2C495-0536-4754-80D6-02807F98095A}">
      <dgm:prSet/>
      <dgm:spPr/>
      <dgm:t>
        <a:bodyPr/>
        <a:lstStyle/>
        <a:p>
          <a:endParaRPr lang="en-US"/>
        </a:p>
      </dgm:t>
    </dgm:pt>
    <dgm:pt modelId="{15C04DFB-B4B6-4891-ACDC-7722EDBC4A67}" type="sibTrans" cxnId="{12E2C495-0536-4754-80D6-02807F98095A}">
      <dgm:prSet/>
      <dgm:spPr/>
      <dgm:t>
        <a:bodyPr/>
        <a:lstStyle/>
        <a:p>
          <a:endParaRPr lang="en-US"/>
        </a:p>
      </dgm:t>
    </dgm:pt>
    <dgm:pt modelId="{EA7491B7-552D-492D-8261-1677C41CAEB5}">
      <dgm:prSet/>
      <dgm:spPr/>
      <dgm:t>
        <a:bodyPr/>
        <a:lstStyle/>
        <a:p>
          <a:r>
            <a:rPr lang="en-US"/>
            <a:t>Increased Cost</a:t>
          </a:r>
        </a:p>
      </dgm:t>
    </dgm:pt>
    <dgm:pt modelId="{F0102B30-8FBE-49FE-B6DB-DAC7C697BB80}" type="parTrans" cxnId="{B8FE5F38-EF1F-44A0-93FD-C43C71986BE3}">
      <dgm:prSet/>
      <dgm:spPr/>
      <dgm:t>
        <a:bodyPr/>
        <a:lstStyle/>
        <a:p>
          <a:endParaRPr lang="en-US"/>
        </a:p>
      </dgm:t>
    </dgm:pt>
    <dgm:pt modelId="{DD1A7882-9ECE-405B-8C86-BD1AA5232FBA}" type="sibTrans" cxnId="{B8FE5F38-EF1F-44A0-93FD-C43C71986BE3}">
      <dgm:prSet/>
      <dgm:spPr/>
      <dgm:t>
        <a:bodyPr/>
        <a:lstStyle/>
        <a:p>
          <a:endParaRPr lang="en-US"/>
        </a:p>
      </dgm:t>
    </dgm:pt>
    <dgm:pt modelId="{A5BF33C0-3259-490A-9A0B-AD9F2DE7BC83}" type="pres">
      <dgm:prSet presAssocID="{A4B0D76D-A99C-45C6-8B92-BD700CF4F562}" presName="root" presStyleCnt="0">
        <dgm:presLayoutVars>
          <dgm:dir/>
          <dgm:resizeHandles val="exact"/>
        </dgm:presLayoutVars>
      </dgm:prSet>
      <dgm:spPr/>
    </dgm:pt>
    <dgm:pt modelId="{85EC5BBE-97DF-4375-99AD-B900C858810E}" type="pres">
      <dgm:prSet presAssocID="{6BF8A1CE-0C26-448C-A199-21E3D3656B7F}" presName="compNode" presStyleCnt="0"/>
      <dgm:spPr/>
    </dgm:pt>
    <dgm:pt modelId="{CF3FD71D-D95D-43F2-B583-6A4FE7B09CBA}" type="pres">
      <dgm:prSet presAssocID="{6BF8A1CE-0C26-448C-A199-21E3D3656B7F}" presName="bgRect" presStyleLbl="bgShp" presStyleIdx="0" presStyleCnt="3"/>
      <dgm:spPr/>
    </dgm:pt>
    <dgm:pt modelId="{03D7AD30-B095-40A2-8764-297581B6DA37}" type="pres">
      <dgm:prSet presAssocID="{6BF8A1CE-0C26-448C-A199-21E3D3656B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89C56D1-9121-420C-B474-44F5CC8A6599}" type="pres">
      <dgm:prSet presAssocID="{6BF8A1CE-0C26-448C-A199-21E3D3656B7F}" presName="spaceRect" presStyleCnt="0"/>
      <dgm:spPr/>
    </dgm:pt>
    <dgm:pt modelId="{87735CD3-784B-499B-BE13-C479A492B86A}" type="pres">
      <dgm:prSet presAssocID="{6BF8A1CE-0C26-448C-A199-21E3D3656B7F}" presName="parTx" presStyleLbl="revTx" presStyleIdx="0" presStyleCnt="3">
        <dgm:presLayoutVars>
          <dgm:chMax val="0"/>
          <dgm:chPref val="0"/>
        </dgm:presLayoutVars>
      </dgm:prSet>
      <dgm:spPr/>
    </dgm:pt>
    <dgm:pt modelId="{3B1B81BB-B3C1-4123-948B-E7ADFAED38DB}" type="pres">
      <dgm:prSet presAssocID="{ED18B592-0494-4091-9482-CD7C5571FD3B}" presName="sibTrans" presStyleCnt="0"/>
      <dgm:spPr/>
    </dgm:pt>
    <dgm:pt modelId="{F9CAA338-A15C-4AB6-88D4-F97B8DAA2F10}" type="pres">
      <dgm:prSet presAssocID="{DCDCB893-49E9-401A-A4A5-2DDED7EC47D0}" presName="compNode" presStyleCnt="0"/>
      <dgm:spPr/>
    </dgm:pt>
    <dgm:pt modelId="{DE485D85-3496-4882-BB90-AA484B8B9886}" type="pres">
      <dgm:prSet presAssocID="{DCDCB893-49E9-401A-A4A5-2DDED7EC47D0}" presName="bgRect" presStyleLbl="bgShp" presStyleIdx="1" presStyleCnt="3"/>
      <dgm:spPr/>
    </dgm:pt>
    <dgm:pt modelId="{C79CD6F7-B32B-48BB-896F-A1B24BD44307}" type="pres">
      <dgm:prSet presAssocID="{DCDCB893-49E9-401A-A4A5-2DDED7EC47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631D9E0-DCED-48EF-9D3A-07C89FD502FA}" type="pres">
      <dgm:prSet presAssocID="{DCDCB893-49E9-401A-A4A5-2DDED7EC47D0}" presName="spaceRect" presStyleCnt="0"/>
      <dgm:spPr/>
    </dgm:pt>
    <dgm:pt modelId="{FAD2C5E8-FB35-4F23-BFF9-C74183242C52}" type="pres">
      <dgm:prSet presAssocID="{DCDCB893-49E9-401A-A4A5-2DDED7EC47D0}" presName="parTx" presStyleLbl="revTx" presStyleIdx="1" presStyleCnt="3">
        <dgm:presLayoutVars>
          <dgm:chMax val="0"/>
          <dgm:chPref val="0"/>
        </dgm:presLayoutVars>
      </dgm:prSet>
      <dgm:spPr/>
    </dgm:pt>
    <dgm:pt modelId="{12FEF8FC-75C4-4E9F-853D-4084956B91BD}" type="pres">
      <dgm:prSet presAssocID="{15C04DFB-B4B6-4891-ACDC-7722EDBC4A67}" presName="sibTrans" presStyleCnt="0"/>
      <dgm:spPr/>
    </dgm:pt>
    <dgm:pt modelId="{CC855612-B954-4B57-98BC-0FF13F99DAE6}" type="pres">
      <dgm:prSet presAssocID="{EA7491B7-552D-492D-8261-1677C41CAEB5}" presName="compNode" presStyleCnt="0"/>
      <dgm:spPr/>
    </dgm:pt>
    <dgm:pt modelId="{1F48D088-ECA2-49AE-AC1D-78123E5DC211}" type="pres">
      <dgm:prSet presAssocID="{EA7491B7-552D-492D-8261-1677C41CAEB5}" presName="bgRect" presStyleLbl="bgShp" presStyleIdx="2" presStyleCnt="3"/>
      <dgm:spPr/>
    </dgm:pt>
    <dgm:pt modelId="{D669966A-15F3-4F9D-89AA-95E5B29030C9}" type="pres">
      <dgm:prSet presAssocID="{EA7491B7-552D-492D-8261-1677C41CAE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136DD9E4-7699-4E88-A69C-CA76E834D21A}" type="pres">
      <dgm:prSet presAssocID="{EA7491B7-552D-492D-8261-1677C41CAEB5}" presName="spaceRect" presStyleCnt="0"/>
      <dgm:spPr/>
    </dgm:pt>
    <dgm:pt modelId="{05384022-6A83-4CDE-8CA4-CDA6F3943E15}" type="pres">
      <dgm:prSet presAssocID="{EA7491B7-552D-492D-8261-1677C41CAEB5}" presName="parTx" presStyleLbl="revTx" presStyleIdx="2" presStyleCnt="3">
        <dgm:presLayoutVars>
          <dgm:chMax val="0"/>
          <dgm:chPref val="0"/>
        </dgm:presLayoutVars>
      </dgm:prSet>
      <dgm:spPr/>
    </dgm:pt>
  </dgm:ptLst>
  <dgm:cxnLst>
    <dgm:cxn modelId="{8D1C2422-A9DD-4BC3-8476-1A3D808D93AC}" type="presOf" srcId="{6BF8A1CE-0C26-448C-A199-21E3D3656B7F}" destId="{87735CD3-784B-499B-BE13-C479A492B86A}" srcOrd="0" destOrd="0" presId="urn:microsoft.com/office/officeart/2018/2/layout/IconVerticalSolidList"/>
    <dgm:cxn modelId="{B8FE5F38-EF1F-44A0-93FD-C43C71986BE3}" srcId="{A4B0D76D-A99C-45C6-8B92-BD700CF4F562}" destId="{EA7491B7-552D-492D-8261-1677C41CAEB5}" srcOrd="2" destOrd="0" parTransId="{F0102B30-8FBE-49FE-B6DB-DAC7C697BB80}" sibTransId="{DD1A7882-9ECE-405B-8C86-BD1AA5232FBA}"/>
    <dgm:cxn modelId="{5B88DB73-FF91-4460-BF86-0E89619C3257}" type="presOf" srcId="{A4B0D76D-A99C-45C6-8B92-BD700CF4F562}" destId="{A5BF33C0-3259-490A-9A0B-AD9F2DE7BC83}" srcOrd="0" destOrd="0" presId="urn:microsoft.com/office/officeart/2018/2/layout/IconVerticalSolidList"/>
    <dgm:cxn modelId="{12E2C495-0536-4754-80D6-02807F98095A}" srcId="{A4B0D76D-A99C-45C6-8B92-BD700CF4F562}" destId="{DCDCB893-49E9-401A-A4A5-2DDED7EC47D0}" srcOrd="1" destOrd="0" parTransId="{0246B112-98BF-46BD-8F7A-1F65B7AF2DA9}" sibTransId="{15C04DFB-B4B6-4891-ACDC-7722EDBC4A67}"/>
    <dgm:cxn modelId="{4C9111A6-F405-407D-86C5-9EB2B860B2A9}" type="presOf" srcId="{DCDCB893-49E9-401A-A4A5-2DDED7EC47D0}" destId="{FAD2C5E8-FB35-4F23-BFF9-C74183242C52}" srcOrd="0" destOrd="0" presId="urn:microsoft.com/office/officeart/2018/2/layout/IconVerticalSolidList"/>
    <dgm:cxn modelId="{AC43AEB3-9DC9-4030-9DE9-CB10C03BC84E}" type="presOf" srcId="{EA7491B7-552D-492D-8261-1677C41CAEB5}" destId="{05384022-6A83-4CDE-8CA4-CDA6F3943E15}" srcOrd="0" destOrd="0" presId="urn:microsoft.com/office/officeart/2018/2/layout/IconVerticalSolidList"/>
    <dgm:cxn modelId="{174F3DDB-078F-4B72-A766-90619C8858E5}" srcId="{A4B0D76D-A99C-45C6-8B92-BD700CF4F562}" destId="{6BF8A1CE-0C26-448C-A199-21E3D3656B7F}" srcOrd="0" destOrd="0" parTransId="{4DCAAD4D-F07C-4025-90C2-AFB1C96D5AE2}" sibTransId="{ED18B592-0494-4091-9482-CD7C5571FD3B}"/>
    <dgm:cxn modelId="{40C45FCB-964E-4BAF-8967-DDE61B7E390E}" type="presParOf" srcId="{A5BF33C0-3259-490A-9A0B-AD9F2DE7BC83}" destId="{85EC5BBE-97DF-4375-99AD-B900C858810E}" srcOrd="0" destOrd="0" presId="urn:microsoft.com/office/officeart/2018/2/layout/IconVerticalSolidList"/>
    <dgm:cxn modelId="{05C9D031-976D-4882-98DB-22F0CD3E5E08}" type="presParOf" srcId="{85EC5BBE-97DF-4375-99AD-B900C858810E}" destId="{CF3FD71D-D95D-43F2-B583-6A4FE7B09CBA}" srcOrd="0" destOrd="0" presId="urn:microsoft.com/office/officeart/2018/2/layout/IconVerticalSolidList"/>
    <dgm:cxn modelId="{0057EEA8-73D5-42BF-A624-A71C49CC4E36}" type="presParOf" srcId="{85EC5BBE-97DF-4375-99AD-B900C858810E}" destId="{03D7AD30-B095-40A2-8764-297581B6DA37}" srcOrd="1" destOrd="0" presId="urn:microsoft.com/office/officeart/2018/2/layout/IconVerticalSolidList"/>
    <dgm:cxn modelId="{E4E73FE7-8C65-4736-B774-0FFB14CDBDED}" type="presParOf" srcId="{85EC5BBE-97DF-4375-99AD-B900C858810E}" destId="{289C56D1-9121-420C-B474-44F5CC8A6599}" srcOrd="2" destOrd="0" presId="urn:microsoft.com/office/officeart/2018/2/layout/IconVerticalSolidList"/>
    <dgm:cxn modelId="{24680CFF-0420-402F-8C66-AE11359B7911}" type="presParOf" srcId="{85EC5BBE-97DF-4375-99AD-B900C858810E}" destId="{87735CD3-784B-499B-BE13-C479A492B86A}" srcOrd="3" destOrd="0" presId="urn:microsoft.com/office/officeart/2018/2/layout/IconVerticalSolidList"/>
    <dgm:cxn modelId="{F11D7A6C-B0E9-4A8C-8953-E34768F50E95}" type="presParOf" srcId="{A5BF33C0-3259-490A-9A0B-AD9F2DE7BC83}" destId="{3B1B81BB-B3C1-4123-948B-E7ADFAED38DB}" srcOrd="1" destOrd="0" presId="urn:microsoft.com/office/officeart/2018/2/layout/IconVerticalSolidList"/>
    <dgm:cxn modelId="{6EB7BAD1-2763-4A4F-8396-F94A8780CB52}" type="presParOf" srcId="{A5BF33C0-3259-490A-9A0B-AD9F2DE7BC83}" destId="{F9CAA338-A15C-4AB6-88D4-F97B8DAA2F10}" srcOrd="2" destOrd="0" presId="urn:microsoft.com/office/officeart/2018/2/layout/IconVerticalSolidList"/>
    <dgm:cxn modelId="{516E5825-5D76-4834-94F4-8CA14F316554}" type="presParOf" srcId="{F9CAA338-A15C-4AB6-88D4-F97B8DAA2F10}" destId="{DE485D85-3496-4882-BB90-AA484B8B9886}" srcOrd="0" destOrd="0" presId="urn:microsoft.com/office/officeart/2018/2/layout/IconVerticalSolidList"/>
    <dgm:cxn modelId="{9BB38198-AD66-4FF8-8619-E4EF3878CDF6}" type="presParOf" srcId="{F9CAA338-A15C-4AB6-88D4-F97B8DAA2F10}" destId="{C79CD6F7-B32B-48BB-896F-A1B24BD44307}" srcOrd="1" destOrd="0" presId="urn:microsoft.com/office/officeart/2018/2/layout/IconVerticalSolidList"/>
    <dgm:cxn modelId="{2C1991E2-E4BC-40CA-B722-43D61ACA2FB9}" type="presParOf" srcId="{F9CAA338-A15C-4AB6-88D4-F97B8DAA2F10}" destId="{A631D9E0-DCED-48EF-9D3A-07C89FD502FA}" srcOrd="2" destOrd="0" presId="urn:microsoft.com/office/officeart/2018/2/layout/IconVerticalSolidList"/>
    <dgm:cxn modelId="{F5E34C06-F6CB-4F1B-ADB0-2322157245D4}" type="presParOf" srcId="{F9CAA338-A15C-4AB6-88D4-F97B8DAA2F10}" destId="{FAD2C5E8-FB35-4F23-BFF9-C74183242C52}" srcOrd="3" destOrd="0" presId="urn:microsoft.com/office/officeart/2018/2/layout/IconVerticalSolidList"/>
    <dgm:cxn modelId="{A7F3CC56-75D2-47C6-9891-CCF888FC2E14}" type="presParOf" srcId="{A5BF33C0-3259-490A-9A0B-AD9F2DE7BC83}" destId="{12FEF8FC-75C4-4E9F-853D-4084956B91BD}" srcOrd="3" destOrd="0" presId="urn:microsoft.com/office/officeart/2018/2/layout/IconVerticalSolidList"/>
    <dgm:cxn modelId="{3A22283A-7C07-41FB-B034-97EF97977017}" type="presParOf" srcId="{A5BF33C0-3259-490A-9A0B-AD9F2DE7BC83}" destId="{CC855612-B954-4B57-98BC-0FF13F99DAE6}" srcOrd="4" destOrd="0" presId="urn:microsoft.com/office/officeart/2018/2/layout/IconVerticalSolidList"/>
    <dgm:cxn modelId="{061F17C6-35B6-4ED0-A73A-47F826EA19BD}" type="presParOf" srcId="{CC855612-B954-4B57-98BC-0FF13F99DAE6}" destId="{1F48D088-ECA2-49AE-AC1D-78123E5DC211}" srcOrd="0" destOrd="0" presId="urn:microsoft.com/office/officeart/2018/2/layout/IconVerticalSolidList"/>
    <dgm:cxn modelId="{EAC058EC-56B5-472E-871A-8D1FEF1453CA}" type="presParOf" srcId="{CC855612-B954-4B57-98BC-0FF13F99DAE6}" destId="{D669966A-15F3-4F9D-89AA-95E5B29030C9}" srcOrd="1" destOrd="0" presId="urn:microsoft.com/office/officeart/2018/2/layout/IconVerticalSolidList"/>
    <dgm:cxn modelId="{22D79BC3-0A23-4FA9-A69B-7D6F47DE483C}" type="presParOf" srcId="{CC855612-B954-4B57-98BC-0FF13F99DAE6}" destId="{136DD9E4-7699-4E88-A69C-CA76E834D21A}" srcOrd="2" destOrd="0" presId="urn:microsoft.com/office/officeart/2018/2/layout/IconVerticalSolidList"/>
    <dgm:cxn modelId="{43C86D7A-4728-4BA2-A973-39F25867EC16}" type="presParOf" srcId="{CC855612-B954-4B57-98BC-0FF13F99DAE6}" destId="{05384022-6A83-4CDE-8CA4-CDA6F3943E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E3E84A-86AF-4195-ADFD-2C6104593B95}" type="doc">
      <dgm:prSet loTypeId="urn:microsoft.com/office/officeart/2005/8/layout/hierarchy3" loCatId="hierarchy" qsTypeId="urn:microsoft.com/office/officeart/2005/8/quickstyle/simple2" qsCatId="simple" csTypeId="urn:microsoft.com/office/officeart/2005/8/colors/accent3_2" csCatId="accent3" phldr="1"/>
      <dgm:spPr/>
      <dgm:t>
        <a:bodyPr/>
        <a:lstStyle/>
        <a:p>
          <a:endParaRPr lang="en-US"/>
        </a:p>
      </dgm:t>
    </dgm:pt>
    <dgm:pt modelId="{F72863F7-134E-4948-A737-7B425BC132E0}">
      <dgm:prSet/>
      <dgm:spPr/>
      <dgm:t>
        <a:bodyPr/>
        <a:lstStyle/>
        <a:p>
          <a:r>
            <a:rPr lang="en-US" dirty="0"/>
            <a:t>Rehost</a:t>
          </a:r>
        </a:p>
      </dgm:t>
    </dgm:pt>
    <dgm:pt modelId="{6DD0D1E3-D1BF-49E2-970B-FB02D445C12C}" type="parTrans" cxnId="{61441374-E890-46EA-B2D6-12A66885EFFF}">
      <dgm:prSet/>
      <dgm:spPr/>
      <dgm:t>
        <a:bodyPr/>
        <a:lstStyle/>
        <a:p>
          <a:endParaRPr lang="en-US"/>
        </a:p>
      </dgm:t>
    </dgm:pt>
    <dgm:pt modelId="{D0050B05-BB7D-4450-8898-3DAFAE80D2C6}" type="sibTrans" cxnId="{61441374-E890-46EA-B2D6-12A66885EFFF}">
      <dgm:prSet/>
      <dgm:spPr/>
      <dgm:t>
        <a:bodyPr/>
        <a:lstStyle/>
        <a:p>
          <a:endParaRPr lang="en-US"/>
        </a:p>
      </dgm:t>
    </dgm:pt>
    <dgm:pt modelId="{F02637B0-64C2-4219-BD5D-E0A642FCB26F}">
      <dgm:prSet/>
      <dgm:spPr/>
      <dgm:t>
        <a:bodyPr/>
        <a:lstStyle/>
        <a:p>
          <a:r>
            <a:rPr lang="en-US" dirty="0" err="1"/>
            <a:t>Replatform</a:t>
          </a:r>
          <a:endParaRPr lang="en-US" dirty="0"/>
        </a:p>
      </dgm:t>
    </dgm:pt>
    <dgm:pt modelId="{5F4FA1CC-9616-4FAA-A15D-910C4E60B499}" type="parTrans" cxnId="{41753DD0-2ABA-4630-9D6F-02FB5EA5A0E1}">
      <dgm:prSet/>
      <dgm:spPr/>
      <dgm:t>
        <a:bodyPr/>
        <a:lstStyle/>
        <a:p>
          <a:endParaRPr lang="en-US"/>
        </a:p>
      </dgm:t>
    </dgm:pt>
    <dgm:pt modelId="{89215F0E-D491-403E-A2B2-B1FB6ECA2805}" type="sibTrans" cxnId="{41753DD0-2ABA-4630-9D6F-02FB5EA5A0E1}">
      <dgm:prSet/>
      <dgm:spPr/>
      <dgm:t>
        <a:bodyPr/>
        <a:lstStyle/>
        <a:p>
          <a:endParaRPr lang="en-US"/>
        </a:p>
      </dgm:t>
    </dgm:pt>
    <dgm:pt modelId="{58C69169-A7EE-4056-A36C-DA53A6BC34B2}">
      <dgm:prSet/>
      <dgm:spPr/>
      <dgm:t>
        <a:bodyPr/>
        <a:lstStyle/>
        <a:p>
          <a:r>
            <a:rPr lang="en-US" dirty="0"/>
            <a:t>Refactor</a:t>
          </a:r>
        </a:p>
      </dgm:t>
    </dgm:pt>
    <dgm:pt modelId="{D4EC8056-AC60-4830-983F-189786EAE377}" type="parTrans" cxnId="{7122F9DB-E989-4E75-BF9E-5D8EE7F6EDFB}">
      <dgm:prSet/>
      <dgm:spPr/>
      <dgm:t>
        <a:bodyPr/>
        <a:lstStyle/>
        <a:p>
          <a:endParaRPr lang="en-US"/>
        </a:p>
      </dgm:t>
    </dgm:pt>
    <dgm:pt modelId="{B7D06714-5EF5-4CFB-BE5D-483608FF9353}" type="sibTrans" cxnId="{7122F9DB-E989-4E75-BF9E-5D8EE7F6EDFB}">
      <dgm:prSet/>
      <dgm:spPr/>
      <dgm:t>
        <a:bodyPr/>
        <a:lstStyle/>
        <a:p>
          <a:endParaRPr lang="en-US"/>
        </a:p>
      </dgm:t>
    </dgm:pt>
    <dgm:pt modelId="{CA5A3C76-9219-48BA-A753-CD8D8ADD5978}">
      <dgm:prSet/>
      <dgm:spPr/>
      <dgm:t>
        <a:bodyPr/>
        <a:lstStyle/>
        <a:p>
          <a:r>
            <a:rPr lang="en-US" dirty="0"/>
            <a:t>Replace</a:t>
          </a:r>
        </a:p>
      </dgm:t>
    </dgm:pt>
    <dgm:pt modelId="{58BD37A7-36F4-45F9-A9DB-64B1C280735B}" type="parTrans" cxnId="{045FBBEB-29A4-451E-AB03-C593C7BC0D84}">
      <dgm:prSet/>
      <dgm:spPr/>
      <dgm:t>
        <a:bodyPr/>
        <a:lstStyle/>
        <a:p>
          <a:endParaRPr lang="en-US"/>
        </a:p>
      </dgm:t>
    </dgm:pt>
    <dgm:pt modelId="{C37F3112-26EA-4522-96DE-B721E8FBE15D}" type="sibTrans" cxnId="{045FBBEB-29A4-451E-AB03-C593C7BC0D84}">
      <dgm:prSet/>
      <dgm:spPr/>
      <dgm:t>
        <a:bodyPr/>
        <a:lstStyle/>
        <a:p>
          <a:endParaRPr lang="en-US"/>
        </a:p>
      </dgm:t>
    </dgm:pt>
    <dgm:pt modelId="{CF7C0496-EDA0-4423-A088-CDD9583917DB}">
      <dgm:prSet/>
      <dgm:spPr/>
      <dgm:t>
        <a:bodyPr/>
        <a:lstStyle/>
        <a:p>
          <a:r>
            <a:rPr lang="en-US" dirty="0"/>
            <a:t>Retire</a:t>
          </a:r>
        </a:p>
      </dgm:t>
    </dgm:pt>
    <dgm:pt modelId="{E4DD047E-5A08-4D14-9D85-AADA85705757}" type="parTrans" cxnId="{ABA76427-4E2C-4454-9F2E-D0979B1AB801}">
      <dgm:prSet/>
      <dgm:spPr/>
      <dgm:t>
        <a:bodyPr/>
        <a:lstStyle/>
        <a:p>
          <a:endParaRPr lang="en-US"/>
        </a:p>
      </dgm:t>
    </dgm:pt>
    <dgm:pt modelId="{A5A2CC09-100D-4491-AC8B-746604D05BC8}" type="sibTrans" cxnId="{ABA76427-4E2C-4454-9F2E-D0979B1AB801}">
      <dgm:prSet/>
      <dgm:spPr/>
      <dgm:t>
        <a:bodyPr/>
        <a:lstStyle/>
        <a:p>
          <a:endParaRPr lang="en-US"/>
        </a:p>
      </dgm:t>
    </dgm:pt>
    <dgm:pt modelId="{7C820B72-0B5B-F949-8B0F-E8D3FB0F4EE4}">
      <dgm:prSet/>
      <dgm:spPr/>
      <dgm:t>
        <a:bodyPr/>
        <a:lstStyle/>
        <a:p>
          <a:r>
            <a:rPr lang="en-US"/>
            <a:t>Faster migration</a:t>
          </a:r>
          <a:endParaRPr lang="en-US" dirty="0"/>
        </a:p>
      </dgm:t>
    </dgm:pt>
    <dgm:pt modelId="{12414228-4615-D146-9E0B-2F8D340817D9}" type="parTrans" cxnId="{7684305A-8B66-D749-A9E3-C6F2CACFB580}">
      <dgm:prSet/>
      <dgm:spPr/>
      <dgm:t>
        <a:bodyPr/>
        <a:lstStyle/>
        <a:p>
          <a:endParaRPr lang="en-US"/>
        </a:p>
      </dgm:t>
    </dgm:pt>
    <dgm:pt modelId="{73FF4B7A-7655-1E44-8110-E14677C40658}" type="sibTrans" cxnId="{7684305A-8B66-D749-A9E3-C6F2CACFB580}">
      <dgm:prSet/>
      <dgm:spPr/>
      <dgm:t>
        <a:bodyPr/>
        <a:lstStyle/>
        <a:p>
          <a:endParaRPr lang="en-US"/>
        </a:p>
      </dgm:t>
    </dgm:pt>
    <dgm:pt modelId="{CF0CAC63-66C7-7E4F-8EFC-F30ED5DBC89D}">
      <dgm:prSet/>
      <dgm:spPr/>
      <dgm:t>
        <a:bodyPr/>
        <a:lstStyle/>
        <a:p>
          <a:r>
            <a:rPr lang="en-US" dirty="0"/>
            <a:t>Remove obsolete components</a:t>
          </a:r>
        </a:p>
      </dgm:t>
    </dgm:pt>
    <dgm:pt modelId="{948CAD31-A961-B444-A4C7-43C51E95FCCB}" type="parTrans" cxnId="{691951EB-D562-7142-8A73-FB3EE09044D8}">
      <dgm:prSet/>
      <dgm:spPr/>
      <dgm:t>
        <a:bodyPr/>
        <a:lstStyle/>
        <a:p>
          <a:endParaRPr lang="en-US"/>
        </a:p>
      </dgm:t>
    </dgm:pt>
    <dgm:pt modelId="{B9B10BF3-B186-3842-B820-9D652A8298FC}" type="sibTrans" cxnId="{691951EB-D562-7142-8A73-FB3EE09044D8}">
      <dgm:prSet/>
      <dgm:spPr/>
      <dgm:t>
        <a:bodyPr/>
        <a:lstStyle/>
        <a:p>
          <a:endParaRPr lang="en-US"/>
        </a:p>
      </dgm:t>
    </dgm:pt>
    <dgm:pt modelId="{8B3F518E-924D-E04F-A56A-67053ABBCC9D}">
      <dgm:prSet/>
      <dgm:spPr/>
      <dgm:t>
        <a:bodyPr/>
        <a:lstStyle/>
        <a:p>
          <a:r>
            <a:rPr lang="en-US" dirty="0"/>
            <a:t>Reduces technical landscape</a:t>
          </a:r>
        </a:p>
      </dgm:t>
    </dgm:pt>
    <dgm:pt modelId="{744FF082-1E10-9542-9072-A0BCAFCB6A68}" type="parTrans" cxnId="{6D205694-64FB-6B45-A060-87BEFDACFF54}">
      <dgm:prSet/>
      <dgm:spPr/>
      <dgm:t>
        <a:bodyPr/>
        <a:lstStyle/>
        <a:p>
          <a:endParaRPr lang="en-US"/>
        </a:p>
      </dgm:t>
    </dgm:pt>
    <dgm:pt modelId="{2143BE50-BDA0-614A-9638-23DE6EA3E777}" type="sibTrans" cxnId="{6D205694-64FB-6B45-A060-87BEFDACFF54}">
      <dgm:prSet/>
      <dgm:spPr/>
      <dgm:t>
        <a:bodyPr/>
        <a:lstStyle/>
        <a:p>
          <a:endParaRPr lang="en-US"/>
        </a:p>
      </dgm:t>
    </dgm:pt>
    <dgm:pt modelId="{9683E6E3-ABB3-A54E-BAC2-B8794BFB6FCE}">
      <dgm:prSet/>
      <dgm:spPr/>
      <dgm:t>
        <a:bodyPr/>
        <a:lstStyle/>
        <a:p>
          <a:r>
            <a:rPr lang="en-US"/>
            <a:t>Cost savings</a:t>
          </a:r>
          <a:endParaRPr lang="en-US" dirty="0"/>
        </a:p>
      </dgm:t>
    </dgm:pt>
    <dgm:pt modelId="{246D2222-919D-A44E-976E-EECAD73FB7F1}" type="parTrans" cxnId="{AF5FDE6C-487A-E643-9CCE-59EC90870B68}">
      <dgm:prSet/>
      <dgm:spPr/>
      <dgm:t>
        <a:bodyPr/>
        <a:lstStyle/>
        <a:p>
          <a:endParaRPr lang="en-US"/>
        </a:p>
      </dgm:t>
    </dgm:pt>
    <dgm:pt modelId="{BD3DCB47-0BF5-E543-B96A-43EFA8F14904}" type="sibTrans" cxnId="{AF5FDE6C-487A-E643-9CCE-59EC90870B68}">
      <dgm:prSet/>
      <dgm:spPr/>
      <dgm:t>
        <a:bodyPr/>
        <a:lstStyle/>
        <a:p>
          <a:endParaRPr lang="en-US"/>
        </a:p>
      </dgm:t>
    </dgm:pt>
    <dgm:pt modelId="{92ACEB22-AAA4-5C4D-999B-83421FA7085D}">
      <dgm:prSet/>
      <dgm:spPr/>
      <dgm:t>
        <a:bodyPr/>
        <a:lstStyle/>
        <a:p>
          <a:r>
            <a:rPr lang="en-US" dirty="0"/>
            <a:t>Typically, automated</a:t>
          </a:r>
        </a:p>
      </dgm:t>
    </dgm:pt>
    <dgm:pt modelId="{ED88B759-0992-FC4B-A796-856CE4D69C49}" type="parTrans" cxnId="{06EB8756-07E3-1446-98A7-6B443AC086C6}">
      <dgm:prSet/>
      <dgm:spPr/>
      <dgm:t>
        <a:bodyPr/>
        <a:lstStyle/>
        <a:p>
          <a:endParaRPr lang="en-US"/>
        </a:p>
      </dgm:t>
    </dgm:pt>
    <dgm:pt modelId="{96D1F6FD-9F0C-C842-BADD-FED5D41ADA61}" type="sibTrans" cxnId="{06EB8756-07E3-1446-98A7-6B443AC086C6}">
      <dgm:prSet/>
      <dgm:spPr/>
      <dgm:t>
        <a:bodyPr/>
        <a:lstStyle/>
        <a:p>
          <a:endParaRPr lang="en-US"/>
        </a:p>
      </dgm:t>
    </dgm:pt>
    <dgm:pt modelId="{0B2045E1-D0D9-AC4F-B825-150DF9150620}">
      <dgm:prSet/>
      <dgm:spPr/>
      <dgm:t>
        <a:bodyPr/>
        <a:lstStyle/>
        <a:p>
          <a:r>
            <a:rPr lang="en-US"/>
            <a:t>Still requires infrastructure maintenance</a:t>
          </a:r>
          <a:endParaRPr lang="en-US" dirty="0"/>
        </a:p>
      </dgm:t>
    </dgm:pt>
    <dgm:pt modelId="{0236E961-80F0-DB4A-BFB3-A1CA8A986B49}" type="parTrans" cxnId="{BF625C60-244B-B544-9C06-F8AA831BD49F}">
      <dgm:prSet/>
      <dgm:spPr/>
      <dgm:t>
        <a:bodyPr/>
        <a:lstStyle/>
        <a:p>
          <a:endParaRPr lang="en-US"/>
        </a:p>
      </dgm:t>
    </dgm:pt>
    <dgm:pt modelId="{68EF596E-BED5-6243-BA2F-3F9A142B75DF}" type="sibTrans" cxnId="{BF625C60-244B-B544-9C06-F8AA831BD49F}">
      <dgm:prSet/>
      <dgm:spPr/>
      <dgm:t>
        <a:bodyPr/>
        <a:lstStyle/>
        <a:p>
          <a:endParaRPr lang="en-US"/>
        </a:p>
      </dgm:t>
    </dgm:pt>
    <dgm:pt modelId="{24D1436C-534D-5044-BC90-093D7C0C0DE5}">
      <dgm:prSet/>
      <dgm:spPr/>
      <dgm:t>
        <a:bodyPr/>
        <a:lstStyle/>
        <a:p>
          <a:r>
            <a:rPr lang="en-US"/>
            <a:t>Leveraging cloud services</a:t>
          </a:r>
          <a:endParaRPr lang="en-US" dirty="0"/>
        </a:p>
      </dgm:t>
    </dgm:pt>
    <dgm:pt modelId="{AE47F505-F490-FD4C-8166-F86F8C14F8E1}" type="parTrans" cxnId="{ACC53080-B660-924A-8DE2-0EBC5206036D}">
      <dgm:prSet/>
      <dgm:spPr/>
      <dgm:t>
        <a:bodyPr/>
        <a:lstStyle/>
        <a:p>
          <a:endParaRPr lang="en-US"/>
        </a:p>
      </dgm:t>
    </dgm:pt>
    <dgm:pt modelId="{42CBD566-743B-C442-B63A-3E45F9D017A7}" type="sibTrans" cxnId="{ACC53080-B660-924A-8DE2-0EBC5206036D}">
      <dgm:prSet/>
      <dgm:spPr/>
      <dgm:t>
        <a:bodyPr/>
        <a:lstStyle/>
        <a:p>
          <a:endParaRPr lang="en-US"/>
        </a:p>
      </dgm:t>
    </dgm:pt>
    <dgm:pt modelId="{F24AD339-1BC1-134F-862E-D8009D5A01A4}">
      <dgm:prSet/>
      <dgm:spPr/>
      <dgm:t>
        <a:bodyPr/>
        <a:lstStyle/>
        <a:p>
          <a:r>
            <a:rPr lang="en-US"/>
            <a:t>Minor code changes</a:t>
          </a:r>
          <a:endParaRPr lang="en-US" dirty="0"/>
        </a:p>
      </dgm:t>
    </dgm:pt>
    <dgm:pt modelId="{9F849FB5-92CF-A149-AEC8-9F841DD6A440}" type="parTrans" cxnId="{BE4D9BB6-084C-2F49-85B6-F3AB5AF401B6}">
      <dgm:prSet/>
      <dgm:spPr/>
      <dgm:t>
        <a:bodyPr/>
        <a:lstStyle/>
        <a:p>
          <a:endParaRPr lang="en-US"/>
        </a:p>
      </dgm:t>
    </dgm:pt>
    <dgm:pt modelId="{A8209C35-92A3-EC43-B2F1-31FF7DDF1B66}" type="sibTrans" cxnId="{BE4D9BB6-084C-2F49-85B6-F3AB5AF401B6}">
      <dgm:prSet/>
      <dgm:spPr/>
      <dgm:t>
        <a:bodyPr/>
        <a:lstStyle/>
        <a:p>
          <a:endParaRPr lang="en-US"/>
        </a:p>
      </dgm:t>
    </dgm:pt>
    <dgm:pt modelId="{858ECCD2-5595-C34C-BB74-2B8EFF51C9A4}">
      <dgm:prSet/>
      <dgm:spPr/>
      <dgm:t>
        <a:bodyPr/>
        <a:lstStyle/>
        <a:p>
          <a:r>
            <a:rPr lang="en-US"/>
            <a:t>Structure largely the same</a:t>
          </a:r>
          <a:endParaRPr lang="en-US" dirty="0"/>
        </a:p>
      </dgm:t>
    </dgm:pt>
    <dgm:pt modelId="{1DD9FBF5-77CE-954A-9CF9-E811AAA32902}" type="parTrans" cxnId="{78684814-5C83-894E-9E77-762FA3CD571E}">
      <dgm:prSet/>
      <dgm:spPr/>
      <dgm:t>
        <a:bodyPr/>
        <a:lstStyle/>
        <a:p>
          <a:endParaRPr lang="en-US"/>
        </a:p>
      </dgm:t>
    </dgm:pt>
    <dgm:pt modelId="{E038BAB0-BD5E-564D-BF39-D4C0E954A077}" type="sibTrans" cxnId="{78684814-5C83-894E-9E77-762FA3CD571E}">
      <dgm:prSet/>
      <dgm:spPr/>
      <dgm:t>
        <a:bodyPr/>
        <a:lstStyle/>
        <a:p>
          <a:endParaRPr lang="en-US"/>
        </a:p>
      </dgm:t>
    </dgm:pt>
    <dgm:pt modelId="{C0C93048-898B-2047-B572-7D53B5E3F5B2}">
      <dgm:prSet/>
      <dgm:spPr/>
      <dgm:t>
        <a:bodyPr/>
        <a:lstStyle/>
        <a:p>
          <a:r>
            <a:rPr lang="en-US" dirty="0"/>
            <a:t>Restructuring of code</a:t>
          </a:r>
        </a:p>
      </dgm:t>
    </dgm:pt>
    <dgm:pt modelId="{31860111-2578-794E-A181-AFFEC6922159}" type="parTrans" cxnId="{FF1FDDFF-601F-894D-B1CA-53FDCBB4F30D}">
      <dgm:prSet/>
      <dgm:spPr/>
      <dgm:t>
        <a:bodyPr/>
        <a:lstStyle/>
        <a:p>
          <a:endParaRPr lang="en-US"/>
        </a:p>
      </dgm:t>
    </dgm:pt>
    <dgm:pt modelId="{BBE960DE-7A4D-6B4E-B05D-AD477CB6C910}" type="sibTrans" cxnId="{FF1FDDFF-601F-894D-B1CA-53FDCBB4F30D}">
      <dgm:prSet/>
      <dgm:spPr/>
      <dgm:t>
        <a:bodyPr/>
        <a:lstStyle/>
        <a:p>
          <a:endParaRPr lang="en-US"/>
        </a:p>
      </dgm:t>
    </dgm:pt>
    <dgm:pt modelId="{E3242C1C-9268-C945-89AB-95F24B4C34D4}">
      <dgm:prSet/>
      <dgm:spPr/>
      <dgm:t>
        <a:bodyPr/>
        <a:lstStyle/>
        <a:p>
          <a:r>
            <a:rPr lang="en-US"/>
            <a:t>Deep cloud integration</a:t>
          </a:r>
          <a:endParaRPr lang="en-US" dirty="0"/>
        </a:p>
      </dgm:t>
    </dgm:pt>
    <dgm:pt modelId="{5B1D968D-178D-4242-8A56-27F2A76EFDFE}" type="parTrans" cxnId="{35B2B549-E561-D940-89F7-6A1F2A0FF661}">
      <dgm:prSet/>
      <dgm:spPr/>
      <dgm:t>
        <a:bodyPr/>
        <a:lstStyle/>
        <a:p>
          <a:endParaRPr lang="en-US"/>
        </a:p>
      </dgm:t>
    </dgm:pt>
    <dgm:pt modelId="{77C61457-0B29-1F43-8396-4F4596B57BC3}" type="sibTrans" cxnId="{35B2B549-E561-D940-89F7-6A1F2A0FF661}">
      <dgm:prSet/>
      <dgm:spPr/>
      <dgm:t>
        <a:bodyPr/>
        <a:lstStyle/>
        <a:p>
          <a:endParaRPr lang="en-US"/>
        </a:p>
      </dgm:t>
    </dgm:pt>
    <dgm:pt modelId="{012E431E-200B-6D40-A288-D6B74736FEE9}">
      <dgm:prSet/>
      <dgm:spPr/>
      <dgm:t>
        <a:bodyPr/>
        <a:lstStyle/>
        <a:p>
          <a:r>
            <a:rPr lang="en-US"/>
            <a:t>Requires rearchitecting</a:t>
          </a:r>
          <a:endParaRPr lang="en-US" dirty="0"/>
        </a:p>
      </dgm:t>
    </dgm:pt>
    <dgm:pt modelId="{3F092D5D-7AF3-FE40-846F-DDBAB8EA5A00}" type="parTrans" cxnId="{0DBF909C-722D-D948-A307-AEE1BC448902}">
      <dgm:prSet/>
      <dgm:spPr/>
      <dgm:t>
        <a:bodyPr/>
        <a:lstStyle/>
        <a:p>
          <a:endParaRPr lang="en-US"/>
        </a:p>
      </dgm:t>
    </dgm:pt>
    <dgm:pt modelId="{2BE2D3BC-BAD2-DF41-BB49-9FA3D0D187FB}" type="sibTrans" cxnId="{0DBF909C-722D-D948-A307-AEE1BC448902}">
      <dgm:prSet/>
      <dgm:spPr/>
      <dgm:t>
        <a:bodyPr/>
        <a:lstStyle/>
        <a:p>
          <a:endParaRPr lang="en-US"/>
        </a:p>
      </dgm:t>
    </dgm:pt>
    <dgm:pt modelId="{2FDADA5B-18BF-C94A-AEAF-E96B8BA44A14}">
      <dgm:prSet/>
      <dgm:spPr/>
      <dgm:t>
        <a:bodyPr/>
        <a:lstStyle/>
        <a:p>
          <a:r>
            <a:rPr lang="en-US"/>
            <a:t>Start from scratch</a:t>
          </a:r>
        </a:p>
      </dgm:t>
    </dgm:pt>
    <dgm:pt modelId="{C55681F0-3E17-3143-BDB3-47D2194B4F52}" type="parTrans" cxnId="{25F4C2AC-D658-3D4E-9F26-FB2D5B0C8034}">
      <dgm:prSet/>
      <dgm:spPr/>
      <dgm:t>
        <a:bodyPr/>
        <a:lstStyle/>
        <a:p>
          <a:endParaRPr lang="en-US"/>
        </a:p>
      </dgm:t>
    </dgm:pt>
    <dgm:pt modelId="{E8897777-4758-784B-BB82-BDD2C32530A3}" type="sibTrans" cxnId="{25F4C2AC-D658-3D4E-9F26-FB2D5B0C8034}">
      <dgm:prSet/>
      <dgm:spPr/>
      <dgm:t>
        <a:bodyPr/>
        <a:lstStyle/>
        <a:p>
          <a:endParaRPr lang="en-US"/>
        </a:p>
      </dgm:t>
    </dgm:pt>
    <dgm:pt modelId="{53D93E67-4125-3A4A-9D46-3707B3D6D767}">
      <dgm:prSet/>
      <dgm:spPr/>
      <dgm:t>
        <a:bodyPr/>
        <a:lstStyle/>
        <a:p>
          <a:r>
            <a:rPr lang="en-US"/>
            <a:t>Tech debt refresh</a:t>
          </a:r>
          <a:endParaRPr lang="en-US" dirty="0"/>
        </a:p>
      </dgm:t>
    </dgm:pt>
    <dgm:pt modelId="{DB58EE17-7353-154A-B4CB-20E9656D89FF}" type="parTrans" cxnId="{5E67E940-30EA-4C43-AC99-887261BD44E7}">
      <dgm:prSet/>
      <dgm:spPr/>
      <dgm:t>
        <a:bodyPr/>
        <a:lstStyle/>
        <a:p>
          <a:endParaRPr lang="en-US"/>
        </a:p>
      </dgm:t>
    </dgm:pt>
    <dgm:pt modelId="{1FD18D0D-5108-8249-89EE-4819BEBFD600}" type="sibTrans" cxnId="{5E67E940-30EA-4C43-AC99-887261BD44E7}">
      <dgm:prSet/>
      <dgm:spPr/>
      <dgm:t>
        <a:bodyPr/>
        <a:lstStyle/>
        <a:p>
          <a:endParaRPr lang="en-US"/>
        </a:p>
      </dgm:t>
    </dgm:pt>
    <dgm:pt modelId="{B6061F66-09EA-E349-BA10-B194BABAE666}">
      <dgm:prSet/>
      <dgm:spPr/>
      <dgm:t>
        <a:bodyPr/>
        <a:lstStyle/>
        <a:p>
          <a:r>
            <a:rPr lang="en-US"/>
            <a:t>Can take the longest</a:t>
          </a:r>
          <a:endParaRPr lang="en-US" dirty="0"/>
        </a:p>
      </dgm:t>
    </dgm:pt>
    <dgm:pt modelId="{5D70363B-7D80-D14C-AAC4-28DC0B1BB4EB}" type="parTrans" cxnId="{127CBB7E-ADBF-F847-91BC-40E37BB4EBC3}">
      <dgm:prSet/>
      <dgm:spPr/>
      <dgm:t>
        <a:bodyPr/>
        <a:lstStyle/>
        <a:p>
          <a:endParaRPr lang="en-US"/>
        </a:p>
      </dgm:t>
    </dgm:pt>
    <dgm:pt modelId="{9AFF80E8-0091-2044-9242-24AE4170D9AF}" type="sibTrans" cxnId="{127CBB7E-ADBF-F847-91BC-40E37BB4EBC3}">
      <dgm:prSet/>
      <dgm:spPr/>
      <dgm:t>
        <a:bodyPr/>
        <a:lstStyle/>
        <a:p>
          <a:endParaRPr lang="en-US"/>
        </a:p>
      </dgm:t>
    </dgm:pt>
    <dgm:pt modelId="{11C7FEAA-F10F-A844-9C1E-8E6EF5BFC72D}" type="pres">
      <dgm:prSet presAssocID="{CEE3E84A-86AF-4195-ADFD-2C6104593B95}" presName="diagram" presStyleCnt="0">
        <dgm:presLayoutVars>
          <dgm:chPref val="1"/>
          <dgm:dir/>
          <dgm:animOne val="branch"/>
          <dgm:animLvl val="lvl"/>
          <dgm:resizeHandles/>
        </dgm:presLayoutVars>
      </dgm:prSet>
      <dgm:spPr/>
    </dgm:pt>
    <dgm:pt modelId="{81FF772C-C843-A044-BABA-4EC90E0C61F8}" type="pres">
      <dgm:prSet presAssocID="{CF7C0496-EDA0-4423-A088-CDD9583917DB}" presName="root" presStyleCnt="0"/>
      <dgm:spPr/>
    </dgm:pt>
    <dgm:pt modelId="{01C1F52C-F410-734D-9167-E4ABE70A2D54}" type="pres">
      <dgm:prSet presAssocID="{CF7C0496-EDA0-4423-A088-CDD9583917DB}" presName="rootComposite" presStyleCnt="0"/>
      <dgm:spPr/>
    </dgm:pt>
    <dgm:pt modelId="{4C909572-194E-B540-8965-FAE24E93CF9A}" type="pres">
      <dgm:prSet presAssocID="{CF7C0496-EDA0-4423-A088-CDD9583917DB}" presName="rootText" presStyleLbl="node1" presStyleIdx="0" presStyleCnt="5"/>
      <dgm:spPr/>
    </dgm:pt>
    <dgm:pt modelId="{6A1BA163-18EF-0141-AC7F-3C4B40FE005F}" type="pres">
      <dgm:prSet presAssocID="{CF7C0496-EDA0-4423-A088-CDD9583917DB}" presName="rootConnector" presStyleLbl="node1" presStyleIdx="0" presStyleCnt="5"/>
      <dgm:spPr/>
    </dgm:pt>
    <dgm:pt modelId="{CBE8C064-2EBC-3248-835A-0DA663CBECE3}" type="pres">
      <dgm:prSet presAssocID="{CF7C0496-EDA0-4423-A088-CDD9583917DB}" presName="childShape" presStyleCnt="0"/>
      <dgm:spPr/>
    </dgm:pt>
    <dgm:pt modelId="{99001F31-4330-C14F-A167-C103542B13FB}" type="pres">
      <dgm:prSet presAssocID="{948CAD31-A961-B444-A4C7-43C51E95FCCB}" presName="Name13" presStyleLbl="parChTrans1D2" presStyleIdx="0" presStyleCnt="15"/>
      <dgm:spPr/>
    </dgm:pt>
    <dgm:pt modelId="{B8BFFC81-5C2C-4B47-AA2A-D7CA23887552}" type="pres">
      <dgm:prSet presAssocID="{CF0CAC63-66C7-7E4F-8EFC-F30ED5DBC89D}" presName="childText" presStyleLbl="bgAcc1" presStyleIdx="0" presStyleCnt="15">
        <dgm:presLayoutVars>
          <dgm:bulletEnabled val="1"/>
        </dgm:presLayoutVars>
      </dgm:prSet>
      <dgm:spPr/>
    </dgm:pt>
    <dgm:pt modelId="{D3085E39-D210-D54F-B65B-AB45361A53F8}" type="pres">
      <dgm:prSet presAssocID="{744FF082-1E10-9542-9072-A0BCAFCB6A68}" presName="Name13" presStyleLbl="parChTrans1D2" presStyleIdx="1" presStyleCnt="15"/>
      <dgm:spPr/>
    </dgm:pt>
    <dgm:pt modelId="{6F314701-B854-3342-994F-5578E58AFCFE}" type="pres">
      <dgm:prSet presAssocID="{8B3F518E-924D-E04F-A56A-67053ABBCC9D}" presName="childText" presStyleLbl="bgAcc1" presStyleIdx="1" presStyleCnt="15">
        <dgm:presLayoutVars>
          <dgm:bulletEnabled val="1"/>
        </dgm:presLayoutVars>
      </dgm:prSet>
      <dgm:spPr/>
    </dgm:pt>
    <dgm:pt modelId="{A296F826-2417-F243-8F3A-8D8576F7570C}" type="pres">
      <dgm:prSet presAssocID="{246D2222-919D-A44E-976E-EECAD73FB7F1}" presName="Name13" presStyleLbl="parChTrans1D2" presStyleIdx="2" presStyleCnt="15"/>
      <dgm:spPr/>
    </dgm:pt>
    <dgm:pt modelId="{44C15619-ABF7-184F-9903-040E5C0B0C9B}" type="pres">
      <dgm:prSet presAssocID="{9683E6E3-ABB3-A54E-BAC2-B8794BFB6FCE}" presName="childText" presStyleLbl="bgAcc1" presStyleIdx="2" presStyleCnt="15">
        <dgm:presLayoutVars>
          <dgm:bulletEnabled val="1"/>
        </dgm:presLayoutVars>
      </dgm:prSet>
      <dgm:spPr/>
    </dgm:pt>
    <dgm:pt modelId="{26FB5E3E-0460-D940-AA59-B47B0AA2056A}" type="pres">
      <dgm:prSet presAssocID="{F72863F7-134E-4948-A737-7B425BC132E0}" presName="root" presStyleCnt="0"/>
      <dgm:spPr/>
    </dgm:pt>
    <dgm:pt modelId="{D242E138-1FBF-0545-8656-59FAE7FBEF40}" type="pres">
      <dgm:prSet presAssocID="{F72863F7-134E-4948-A737-7B425BC132E0}" presName="rootComposite" presStyleCnt="0"/>
      <dgm:spPr/>
    </dgm:pt>
    <dgm:pt modelId="{2DE3D2C1-6956-AE46-91E8-15A7836C71EC}" type="pres">
      <dgm:prSet presAssocID="{F72863F7-134E-4948-A737-7B425BC132E0}" presName="rootText" presStyleLbl="node1" presStyleIdx="1" presStyleCnt="5"/>
      <dgm:spPr/>
    </dgm:pt>
    <dgm:pt modelId="{1F4D5273-822C-8948-B9EF-ADFC4EEFE279}" type="pres">
      <dgm:prSet presAssocID="{F72863F7-134E-4948-A737-7B425BC132E0}" presName="rootConnector" presStyleLbl="node1" presStyleIdx="1" presStyleCnt="5"/>
      <dgm:spPr/>
    </dgm:pt>
    <dgm:pt modelId="{790B2A2F-D048-054A-8305-DA341332C360}" type="pres">
      <dgm:prSet presAssocID="{F72863F7-134E-4948-A737-7B425BC132E0}" presName="childShape" presStyleCnt="0"/>
      <dgm:spPr/>
    </dgm:pt>
    <dgm:pt modelId="{D0916A97-7686-644C-9293-FFAD5FB6640F}" type="pres">
      <dgm:prSet presAssocID="{12414228-4615-D146-9E0B-2F8D340817D9}" presName="Name13" presStyleLbl="parChTrans1D2" presStyleIdx="3" presStyleCnt="15"/>
      <dgm:spPr/>
    </dgm:pt>
    <dgm:pt modelId="{42DF118D-C000-884C-989C-AFBC124F63FD}" type="pres">
      <dgm:prSet presAssocID="{7C820B72-0B5B-F949-8B0F-E8D3FB0F4EE4}" presName="childText" presStyleLbl="bgAcc1" presStyleIdx="3" presStyleCnt="15">
        <dgm:presLayoutVars>
          <dgm:bulletEnabled val="1"/>
        </dgm:presLayoutVars>
      </dgm:prSet>
      <dgm:spPr/>
    </dgm:pt>
    <dgm:pt modelId="{771887A1-B602-2540-8255-156A4DF534F7}" type="pres">
      <dgm:prSet presAssocID="{ED88B759-0992-FC4B-A796-856CE4D69C49}" presName="Name13" presStyleLbl="parChTrans1D2" presStyleIdx="4" presStyleCnt="15"/>
      <dgm:spPr/>
    </dgm:pt>
    <dgm:pt modelId="{49000D57-9FFB-624A-B2C8-8D67C6CE9B7A}" type="pres">
      <dgm:prSet presAssocID="{92ACEB22-AAA4-5C4D-999B-83421FA7085D}" presName="childText" presStyleLbl="bgAcc1" presStyleIdx="4" presStyleCnt="15">
        <dgm:presLayoutVars>
          <dgm:bulletEnabled val="1"/>
        </dgm:presLayoutVars>
      </dgm:prSet>
      <dgm:spPr/>
    </dgm:pt>
    <dgm:pt modelId="{858F7F2E-E0C7-7745-B82E-92936E0BC2AF}" type="pres">
      <dgm:prSet presAssocID="{0236E961-80F0-DB4A-BFB3-A1CA8A986B49}" presName="Name13" presStyleLbl="parChTrans1D2" presStyleIdx="5" presStyleCnt="15"/>
      <dgm:spPr/>
    </dgm:pt>
    <dgm:pt modelId="{DE4A1957-B139-8942-86A6-7844C2E3E6F6}" type="pres">
      <dgm:prSet presAssocID="{0B2045E1-D0D9-AC4F-B825-150DF9150620}" presName="childText" presStyleLbl="bgAcc1" presStyleIdx="5" presStyleCnt="15">
        <dgm:presLayoutVars>
          <dgm:bulletEnabled val="1"/>
        </dgm:presLayoutVars>
      </dgm:prSet>
      <dgm:spPr/>
    </dgm:pt>
    <dgm:pt modelId="{9692A711-C265-A644-BE9F-C1C8A52B60B4}" type="pres">
      <dgm:prSet presAssocID="{F02637B0-64C2-4219-BD5D-E0A642FCB26F}" presName="root" presStyleCnt="0"/>
      <dgm:spPr/>
    </dgm:pt>
    <dgm:pt modelId="{7DAC6BA2-5F11-4047-A986-C88012320CA6}" type="pres">
      <dgm:prSet presAssocID="{F02637B0-64C2-4219-BD5D-E0A642FCB26F}" presName="rootComposite" presStyleCnt="0"/>
      <dgm:spPr/>
    </dgm:pt>
    <dgm:pt modelId="{F1C1516A-9F92-A145-B6B0-D8C06FD08918}" type="pres">
      <dgm:prSet presAssocID="{F02637B0-64C2-4219-BD5D-E0A642FCB26F}" presName="rootText" presStyleLbl="node1" presStyleIdx="2" presStyleCnt="5"/>
      <dgm:spPr/>
    </dgm:pt>
    <dgm:pt modelId="{493512DA-A328-4947-ADFA-950BEE80C07A}" type="pres">
      <dgm:prSet presAssocID="{F02637B0-64C2-4219-BD5D-E0A642FCB26F}" presName="rootConnector" presStyleLbl="node1" presStyleIdx="2" presStyleCnt="5"/>
      <dgm:spPr/>
    </dgm:pt>
    <dgm:pt modelId="{60F9B8EC-5490-3948-ADD9-C46F67779F36}" type="pres">
      <dgm:prSet presAssocID="{F02637B0-64C2-4219-BD5D-E0A642FCB26F}" presName="childShape" presStyleCnt="0"/>
      <dgm:spPr/>
    </dgm:pt>
    <dgm:pt modelId="{5DB02C55-A8BA-1F48-A46E-C84A2CC97D55}" type="pres">
      <dgm:prSet presAssocID="{AE47F505-F490-FD4C-8166-F86F8C14F8E1}" presName="Name13" presStyleLbl="parChTrans1D2" presStyleIdx="6" presStyleCnt="15"/>
      <dgm:spPr/>
    </dgm:pt>
    <dgm:pt modelId="{C0279C0B-3F65-CA41-9647-A71A2A6CE210}" type="pres">
      <dgm:prSet presAssocID="{24D1436C-534D-5044-BC90-093D7C0C0DE5}" presName="childText" presStyleLbl="bgAcc1" presStyleIdx="6" presStyleCnt="15">
        <dgm:presLayoutVars>
          <dgm:bulletEnabled val="1"/>
        </dgm:presLayoutVars>
      </dgm:prSet>
      <dgm:spPr/>
    </dgm:pt>
    <dgm:pt modelId="{24886289-534A-CE48-B51A-E885C31A33B2}" type="pres">
      <dgm:prSet presAssocID="{9F849FB5-92CF-A149-AEC8-9F841DD6A440}" presName="Name13" presStyleLbl="parChTrans1D2" presStyleIdx="7" presStyleCnt="15"/>
      <dgm:spPr/>
    </dgm:pt>
    <dgm:pt modelId="{BFAC67ED-C600-AC40-8A99-E386E3BE8AB5}" type="pres">
      <dgm:prSet presAssocID="{F24AD339-1BC1-134F-862E-D8009D5A01A4}" presName="childText" presStyleLbl="bgAcc1" presStyleIdx="7" presStyleCnt="15">
        <dgm:presLayoutVars>
          <dgm:bulletEnabled val="1"/>
        </dgm:presLayoutVars>
      </dgm:prSet>
      <dgm:spPr/>
    </dgm:pt>
    <dgm:pt modelId="{D4E9D7E9-4590-6B4B-91CF-492156F9F19D}" type="pres">
      <dgm:prSet presAssocID="{1DD9FBF5-77CE-954A-9CF9-E811AAA32902}" presName="Name13" presStyleLbl="parChTrans1D2" presStyleIdx="8" presStyleCnt="15"/>
      <dgm:spPr/>
    </dgm:pt>
    <dgm:pt modelId="{45188492-85E3-4B4F-AF3B-ACD7EB93AAAC}" type="pres">
      <dgm:prSet presAssocID="{858ECCD2-5595-C34C-BB74-2B8EFF51C9A4}" presName="childText" presStyleLbl="bgAcc1" presStyleIdx="8" presStyleCnt="15">
        <dgm:presLayoutVars>
          <dgm:bulletEnabled val="1"/>
        </dgm:presLayoutVars>
      </dgm:prSet>
      <dgm:spPr/>
    </dgm:pt>
    <dgm:pt modelId="{E2A3DFA6-66AC-4F48-A645-ED71B3311127}" type="pres">
      <dgm:prSet presAssocID="{58C69169-A7EE-4056-A36C-DA53A6BC34B2}" presName="root" presStyleCnt="0"/>
      <dgm:spPr/>
    </dgm:pt>
    <dgm:pt modelId="{02D3E2CC-0F53-9443-8F4F-BCFA225F55C6}" type="pres">
      <dgm:prSet presAssocID="{58C69169-A7EE-4056-A36C-DA53A6BC34B2}" presName="rootComposite" presStyleCnt="0"/>
      <dgm:spPr/>
    </dgm:pt>
    <dgm:pt modelId="{C7A38050-E3D3-E842-B7A6-940F7F6FBAF6}" type="pres">
      <dgm:prSet presAssocID="{58C69169-A7EE-4056-A36C-DA53A6BC34B2}" presName="rootText" presStyleLbl="node1" presStyleIdx="3" presStyleCnt="5"/>
      <dgm:spPr/>
    </dgm:pt>
    <dgm:pt modelId="{AEC97B47-CDBD-4847-8972-433983CEE44F}" type="pres">
      <dgm:prSet presAssocID="{58C69169-A7EE-4056-A36C-DA53A6BC34B2}" presName="rootConnector" presStyleLbl="node1" presStyleIdx="3" presStyleCnt="5"/>
      <dgm:spPr/>
    </dgm:pt>
    <dgm:pt modelId="{12204D3C-27BA-1A47-88A5-8C949B661C81}" type="pres">
      <dgm:prSet presAssocID="{58C69169-A7EE-4056-A36C-DA53A6BC34B2}" presName="childShape" presStyleCnt="0"/>
      <dgm:spPr/>
    </dgm:pt>
    <dgm:pt modelId="{34BEDF62-C8B7-D343-B02A-903A9DE93A43}" type="pres">
      <dgm:prSet presAssocID="{31860111-2578-794E-A181-AFFEC6922159}" presName="Name13" presStyleLbl="parChTrans1D2" presStyleIdx="9" presStyleCnt="15"/>
      <dgm:spPr/>
    </dgm:pt>
    <dgm:pt modelId="{B4DAF335-373C-3646-830A-24D50F01AF65}" type="pres">
      <dgm:prSet presAssocID="{C0C93048-898B-2047-B572-7D53B5E3F5B2}" presName="childText" presStyleLbl="bgAcc1" presStyleIdx="9" presStyleCnt="15">
        <dgm:presLayoutVars>
          <dgm:bulletEnabled val="1"/>
        </dgm:presLayoutVars>
      </dgm:prSet>
      <dgm:spPr/>
    </dgm:pt>
    <dgm:pt modelId="{D4961DD4-6348-184A-84C0-6E9CBC85A5EC}" type="pres">
      <dgm:prSet presAssocID="{5B1D968D-178D-4242-8A56-27F2A76EFDFE}" presName="Name13" presStyleLbl="parChTrans1D2" presStyleIdx="10" presStyleCnt="15"/>
      <dgm:spPr/>
    </dgm:pt>
    <dgm:pt modelId="{C5C6C36D-457E-CE48-A403-41FE1EFAB6D5}" type="pres">
      <dgm:prSet presAssocID="{E3242C1C-9268-C945-89AB-95F24B4C34D4}" presName="childText" presStyleLbl="bgAcc1" presStyleIdx="10" presStyleCnt="15">
        <dgm:presLayoutVars>
          <dgm:bulletEnabled val="1"/>
        </dgm:presLayoutVars>
      </dgm:prSet>
      <dgm:spPr/>
    </dgm:pt>
    <dgm:pt modelId="{E6F52BF7-ECBF-E84F-9876-575A3EDD8085}" type="pres">
      <dgm:prSet presAssocID="{3F092D5D-7AF3-FE40-846F-DDBAB8EA5A00}" presName="Name13" presStyleLbl="parChTrans1D2" presStyleIdx="11" presStyleCnt="15"/>
      <dgm:spPr/>
    </dgm:pt>
    <dgm:pt modelId="{3F8033B7-78FC-C34C-9673-97465C78BF21}" type="pres">
      <dgm:prSet presAssocID="{012E431E-200B-6D40-A288-D6B74736FEE9}" presName="childText" presStyleLbl="bgAcc1" presStyleIdx="11" presStyleCnt="15">
        <dgm:presLayoutVars>
          <dgm:bulletEnabled val="1"/>
        </dgm:presLayoutVars>
      </dgm:prSet>
      <dgm:spPr/>
    </dgm:pt>
    <dgm:pt modelId="{8CA17B98-B0EC-CC4B-AA6F-181FC1557ED9}" type="pres">
      <dgm:prSet presAssocID="{CA5A3C76-9219-48BA-A753-CD8D8ADD5978}" presName="root" presStyleCnt="0"/>
      <dgm:spPr/>
    </dgm:pt>
    <dgm:pt modelId="{B634092A-BF55-9145-B154-021159D14EDD}" type="pres">
      <dgm:prSet presAssocID="{CA5A3C76-9219-48BA-A753-CD8D8ADD5978}" presName="rootComposite" presStyleCnt="0"/>
      <dgm:spPr/>
    </dgm:pt>
    <dgm:pt modelId="{24109475-B467-E348-AB28-D6B61D7D4845}" type="pres">
      <dgm:prSet presAssocID="{CA5A3C76-9219-48BA-A753-CD8D8ADD5978}" presName="rootText" presStyleLbl="node1" presStyleIdx="4" presStyleCnt="5"/>
      <dgm:spPr/>
    </dgm:pt>
    <dgm:pt modelId="{A25E83FD-3FA9-A74C-855F-F1EBF1D384D7}" type="pres">
      <dgm:prSet presAssocID="{CA5A3C76-9219-48BA-A753-CD8D8ADD5978}" presName="rootConnector" presStyleLbl="node1" presStyleIdx="4" presStyleCnt="5"/>
      <dgm:spPr/>
    </dgm:pt>
    <dgm:pt modelId="{83074DB3-64FC-8F4B-95D5-4718699382B2}" type="pres">
      <dgm:prSet presAssocID="{CA5A3C76-9219-48BA-A753-CD8D8ADD5978}" presName="childShape" presStyleCnt="0"/>
      <dgm:spPr/>
    </dgm:pt>
    <dgm:pt modelId="{CCF9B644-6280-B748-BE25-59025DA16B2B}" type="pres">
      <dgm:prSet presAssocID="{C55681F0-3E17-3143-BDB3-47D2194B4F52}" presName="Name13" presStyleLbl="parChTrans1D2" presStyleIdx="12" presStyleCnt="15"/>
      <dgm:spPr/>
    </dgm:pt>
    <dgm:pt modelId="{121EBF96-F6C5-CD4F-9187-FEA1D41715D8}" type="pres">
      <dgm:prSet presAssocID="{2FDADA5B-18BF-C94A-AEAF-E96B8BA44A14}" presName="childText" presStyleLbl="bgAcc1" presStyleIdx="12" presStyleCnt="15">
        <dgm:presLayoutVars>
          <dgm:bulletEnabled val="1"/>
        </dgm:presLayoutVars>
      </dgm:prSet>
      <dgm:spPr/>
    </dgm:pt>
    <dgm:pt modelId="{2380A040-E223-284F-A997-5CF26648D25A}" type="pres">
      <dgm:prSet presAssocID="{DB58EE17-7353-154A-B4CB-20E9656D89FF}" presName="Name13" presStyleLbl="parChTrans1D2" presStyleIdx="13" presStyleCnt="15"/>
      <dgm:spPr/>
    </dgm:pt>
    <dgm:pt modelId="{4D2E50BD-5B78-2D42-851B-F6E284E4EA49}" type="pres">
      <dgm:prSet presAssocID="{53D93E67-4125-3A4A-9D46-3707B3D6D767}" presName="childText" presStyleLbl="bgAcc1" presStyleIdx="13" presStyleCnt="15">
        <dgm:presLayoutVars>
          <dgm:bulletEnabled val="1"/>
        </dgm:presLayoutVars>
      </dgm:prSet>
      <dgm:spPr/>
    </dgm:pt>
    <dgm:pt modelId="{5556C1D2-9921-794D-AD86-090881CC09FA}" type="pres">
      <dgm:prSet presAssocID="{5D70363B-7D80-D14C-AAC4-28DC0B1BB4EB}" presName="Name13" presStyleLbl="parChTrans1D2" presStyleIdx="14" presStyleCnt="15"/>
      <dgm:spPr/>
    </dgm:pt>
    <dgm:pt modelId="{7E92845E-CDD9-614C-97DC-7E4FA7202EEE}" type="pres">
      <dgm:prSet presAssocID="{B6061F66-09EA-E349-BA10-B194BABAE666}" presName="childText" presStyleLbl="bgAcc1" presStyleIdx="14" presStyleCnt="15">
        <dgm:presLayoutVars>
          <dgm:bulletEnabled val="1"/>
        </dgm:presLayoutVars>
      </dgm:prSet>
      <dgm:spPr/>
    </dgm:pt>
  </dgm:ptLst>
  <dgm:cxnLst>
    <dgm:cxn modelId="{C9D04B03-799B-644C-BFE3-34AEE82BAEF7}" type="presOf" srcId="{C55681F0-3E17-3143-BDB3-47D2194B4F52}" destId="{CCF9B644-6280-B748-BE25-59025DA16B2B}" srcOrd="0" destOrd="0" presId="urn:microsoft.com/office/officeart/2005/8/layout/hierarchy3"/>
    <dgm:cxn modelId="{3D77EC07-0286-1B4B-9942-057BE325E8BE}" type="presOf" srcId="{744FF082-1E10-9542-9072-A0BCAFCB6A68}" destId="{D3085E39-D210-D54F-B65B-AB45361A53F8}" srcOrd="0" destOrd="0" presId="urn:microsoft.com/office/officeart/2005/8/layout/hierarchy3"/>
    <dgm:cxn modelId="{0C377F0F-89A5-3A40-8003-8D44BCDFED2D}" type="presOf" srcId="{CF7C0496-EDA0-4423-A088-CDD9583917DB}" destId="{6A1BA163-18EF-0141-AC7F-3C4B40FE005F}" srcOrd="1" destOrd="0" presId="urn:microsoft.com/office/officeart/2005/8/layout/hierarchy3"/>
    <dgm:cxn modelId="{1C0B8413-B568-EB46-9BC5-0374BE96616F}" type="presOf" srcId="{012E431E-200B-6D40-A288-D6B74736FEE9}" destId="{3F8033B7-78FC-C34C-9673-97465C78BF21}" srcOrd="0" destOrd="0" presId="urn:microsoft.com/office/officeart/2005/8/layout/hierarchy3"/>
    <dgm:cxn modelId="{78684814-5C83-894E-9E77-762FA3CD571E}" srcId="{F02637B0-64C2-4219-BD5D-E0A642FCB26F}" destId="{858ECCD2-5595-C34C-BB74-2B8EFF51C9A4}" srcOrd="2" destOrd="0" parTransId="{1DD9FBF5-77CE-954A-9CF9-E811AAA32902}" sibTransId="{E038BAB0-BD5E-564D-BF39-D4C0E954A077}"/>
    <dgm:cxn modelId="{2452AC15-B560-5A4E-BA42-FB494ADBF1AD}" type="presOf" srcId="{CEE3E84A-86AF-4195-ADFD-2C6104593B95}" destId="{11C7FEAA-F10F-A844-9C1E-8E6EF5BFC72D}" srcOrd="0" destOrd="0" presId="urn:microsoft.com/office/officeart/2005/8/layout/hierarchy3"/>
    <dgm:cxn modelId="{12100917-27D8-7E45-8159-0A0482930B42}" type="presOf" srcId="{8B3F518E-924D-E04F-A56A-67053ABBCC9D}" destId="{6F314701-B854-3342-994F-5578E58AFCFE}" srcOrd="0" destOrd="0" presId="urn:microsoft.com/office/officeart/2005/8/layout/hierarchy3"/>
    <dgm:cxn modelId="{2B5FF718-3686-2C4F-A156-0DEEC83DB835}" type="presOf" srcId="{858ECCD2-5595-C34C-BB74-2B8EFF51C9A4}" destId="{45188492-85E3-4B4F-AF3B-ACD7EB93AAAC}" srcOrd="0" destOrd="0" presId="urn:microsoft.com/office/officeart/2005/8/layout/hierarchy3"/>
    <dgm:cxn modelId="{6028B91E-96AF-8042-8984-FF0D1FC83FDA}" type="presOf" srcId="{1DD9FBF5-77CE-954A-9CF9-E811AAA32902}" destId="{D4E9D7E9-4590-6B4B-91CF-492156F9F19D}" srcOrd="0" destOrd="0" presId="urn:microsoft.com/office/officeart/2005/8/layout/hierarchy3"/>
    <dgm:cxn modelId="{2434881F-5A46-BF47-AB3B-5A46949CD3E1}" type="presOf" srcId="{5D70363B-7D80-D14C-AAC4-28DC0B1BB4EB}" destId="{5556C1D2-9921-794D-AD86-090881CC09FA}" srcOrd="0" destOrd="0" presId="urn:microsoft.com/office/officeart/2005/8/layout/hierarchy3"/>
    <dgm:cxn modelId="{48334823-CCB8-3045-A40F-ACCBFA954729}" type="presOf" srcId="{31860111-2578-794E-A181-AFFEC6922159}" destId="{34BEDF62-C8B7-D343-B02A-903A9DE93A43}" srcOrd="0" destOrd="0" presId="urn:microsoft.com/office/officeart/2005/8/layout/hierarchy3"/>
    <dgm:cxn modelId="{ABA76427-4E2C-4454-9F2E-D0979B1AB801}" srcId="{CEE3E84A-86AF-4195-ADFD-2C6104593B95}" destId="{CF7C0496-EDA0-4423-A088-CDD9583917DB}" srcOrd="0" destOrd="0" parTransId="{E4DD047E-5A08-4D14-9D85-AADA85705757}" sibTransId="{A5A2CC09-100D-4491-AC8B-746604D05BC8}"/>
    <dgm:cxn modelId="{2C72562D-2A5C-6C49-95AB-67E2CA88E158}" type="presOf" srcId="{5B1D968D-178D-4242-8A56-27F2A76EFDFE}" destId="{D4961DD4-6348-184A-84C0-6E9CBC85A5EC}" srcOrd="0" destOrd="0" presId="urn:microsoft.com/office/officeart/2005/8/layout/hierarchy3"/>
    <dgm:cxn modelId="{30F4A23A-9755-8949-8E4C-361B2534117F}" type="presOf" srcId="{F02637B0-64C2-4219-BD5D-E0A642FCB26F}" destId="{F1C1516A-9F92-A145-B6B0-D8C06FD08918}" srcOrd="0" destOrd="0" presId="urn:microsoft.com/office/officeart/2005/8/layout/hierarchy3"/>
    <dgm:cxn modelId="{5E67E940-30EA-4C43-AC99-887261BD44E7}" srcId="{CA5A3C76-9219-48BA-A753-CD8D8ADD5978}" destId="{53D93E67-4125-3A4A-9D46-3707B3D6D767}" srcOrd="1" destOrd="0" parTransId="{DB58EE17-7353-154A-B4CB-20E9656D89FF}" sibTransId="{1FD18D0D-5108-8249-89EE-4819BEBFD600}"/>
    <dgm:cxn modelId="{C4C2B444-5052-524D-A7E8-FE8077AFDD56}" type="presOf" srcId="{B6061F66-09EA-E349-BA10-B194BABAE666}" destId="{7E92845E-CDD9-614C-97DC-7E4FA7202EEE}" srcOrd="0" destOrd="0" presId="urn:microsoft.com/office/officeart/2005/8/layout/hierarchy3"/>
    <dgm:cxn modelId="{35B2B549-E561-D940-89F7-6A1F2A0FF661}" srcId="{58C69169-A7EE-4056-A36C-DA53A6BC34B2}" destId="{E3242C1C-9268-C945-89AB-95F24B4C34D4}" srcOrd="1" destOrd="0" parTransId="{5B1D968D-178D-4242-8A56-27F2A76EFDFE}" sibTransId="{77C61457-0B29-1F43-8396-4F4596B57BC3}"/>
    <dgm:cxn modelId="{657C294A-AB6B-574C-A30B-99EB5A20BF92}" type="presOf" srcId="{2FDADA5B-18BF-C94A-AEAF-E96B8BA44A14}" destId="{121EBF96-F6C5-CD4F-9187-FEA1D41715D8}" srcOrd="0" destOrd="0" presId="urn:microsoft.com/office/officeart/2005/8/layout/hierarchy3"/>
    <dgm:cxn modelId="{B814704E-7029-B94C-8512-5729F298940A}" type="presOf" srcId="{CA5A3C76-9219-48BA-A753-CD8D8ADD5978}" destId="{A25E83FD-3FA9-A74C-855F-F1EBF1D384D7}" srcOrd="1" destOrd="0" presId="urn:microsoft.com/office/officeart/2005/8/layout/hierarchy3"/>
    <dgm:cxn modelId="{06EB8756-07E3-1446-98A7-6B443AC086C6}" srcId="{F72863F7-134E-4948-A737-7B425BC132E0}" destId="{92ACEB22-AAA4-5C4D-999B-83421FA7085D}" srcOrd="1" destOrd="0" parTransId="{ED88B759-0992-FC4B-A796-856CE4D69C49}" sibTransId="{96D1F6FD-9F0C-C842-BADD-FED5D41ADA61}"/>
    <dgm:cxn modelId="{DE34C358-F90F-1247-BEB1-C949CA6BBEE2}" type="presOf" srcId="{DB58EE17-7353-154A-B4CB-20E9656D89FF}" destId="{2380A040-E223-284F-A997-5CF26648D25A}" srcOrd="0" destOrd="0" presId="urn:microsoft.com/office/officeart/2005/8/layout/hierarchy3"/>
    <dgm:cxn modelId="{7684305A-8B66-D749-A9E3-C6F2CACFB580}" srcId="{F72863F7-134E-4948-A737-7B425BC132E0}" destId="{7C820B72-0B5B-F949-8B0F-E8D3FB0F4EE4}" srcOrd="0" destOrd="0" parTransId="{12414228-4615-D146-9E0B-2F8D340817D9}" sibTransId="{73FF4B7A-7655-1E44-8110-E14677C40658}"/>
    <dgm:cxn modelId="{BFC4775A-5138-8F43-8831-62C2BCD2A969}" type="presOf" srcId="{948CAD31-A961-B444-A4C7-43C51E95FCCB}" destId="{99001F31-4330-C14F-A167-C103542B13FB}" srcOrd="0" destOrd="0" presId="urn:microsoft.com/office/officeart/2005/8/layout/hierarchy3"/>
    <dgm:cxn modelId="{BF625C60-244B-B544-9C06-F8AA831BD49F}" srcId="{F72863F7-134E-4948-A737-7B425BC132E0}" destId="{0B2045E1-D0D9-AC4F-B825-150DF9150620}" srcOrd="2" destOrd="0" parTransId="{0236E961-80F0-DB4A-BFB3-A1CA8A986B49}" sibTransId="{68EF596E-BED5-6243-BA2F-3F9A142B75DF}"/>
    <dgm:cxn modelId="{2F390D67-56E0-294C-A6B0-C9D057BB7AAA}" type="presOf" srcId="{F24AD339-1BC1-134F-862E-D8009D5A01A4}" destId="{BFAC67ED-C600-AC40-8A99-E386E3BE8AB5}" srcOrd="0" destOrd="0" presId="urn:microsoft.com/office/officeart/2005/8/layout/hierarchy3"/>
    <dgm:cxn modelId="{ECF5CA6A-2045-604F-9DF6-E15DC3E6E84A}" type="presOf" srcId="{9683E6E3-ABB3-A54E-BAC2-B8794BFB6FCE}" destId="{44C15619-ABF7-184F-9903-040E5C0B0C9B}" srcOrd="0" destOrd="0" presId="urn:microsoft.com/office/officeart/2005/8/layout/hierarchy3"/>
    <dgm:cxn modelId="{AF5FDE6C-487A-E643-9CCE-59EC90870B68}" srcId="{CF7C0496-EDA0-4423-A088-CDD9583917DB}" destId="{9683E6E3-ABB3-A54E-BAC2-B8794BFB6FCE}" srcOrd="2" destOrd="0" parTransId="{246D2222-919D-A44E-976E-EECAD73FB7F1}" sibTransId="{BD3DCB47-0BF5-E543-B96A-43EFA8F14904}"/>
    <dgm:cxn modelId="{AD310673-467C-7442-818D-F5EEB2C15755}" type="presOf" srcId="{0236E961-80F0-DB4A-BFB3-A1CA8A986B49}" destId="{858F7F2E-E0C7-7745-B82E-92936E0BC2AF}" srcOrd="0" destOrd="0" presId="urn:microsoft.com/office/officeart/2005/8/layout/hierarchy3"/>
    <dgm:cxn modelId="{61441374-E890-46EA-B2D6-12A66885EFFF}" srcId="{CEE3E84A-86AF-4195-ADFD-2C6104593B95}" destId="{F72863F7-134E-4948-A737-7B425BC132E0}" srcOrd="1" destOrd="0" parTransId="{6DD0D1E3-D1BF-49E2-970B-FB02D445C12C}" sibTransId="{D0050B05-BB7D-4450-8898-3DAFAE80D2C6}"/>
    <dgm:cxn modelId="{8957B674-EFE1-5442-8C0F-9520CCF49703}" type="presOf" srcId="{12414228-4615-D146-9E0B-2F8D340817D9}" destId="{D0916A97-7686-644C-9293-FFAD5FB6640F}" srcOrd="0" destOrd="0" presId="urn:microsoft.com/office/officeart/2005/8/layout/hierarchy3"/>
    <dgm:cxn modelId="{7ADB237C-A6D9-1040-8689-B1F824DE4622}" type="presOf" srcId="{CA5A3C76-9219-48BA-A753-CD8D8ADD5978}" destId="{24109475-B467-E348-AB28-D6B61D7D4845}" srcOrd="0" destOrd="0" presId="urn:microsoft.com/office/officeart/2005/8/layout/hierarchy3"/>
    <dgm:cxn modelId="{127CBB7E-ADBF-F847-91BC-40E37BB4EBC3}" srcId="{CA5A3C76-9219-48BA-A753-CD8D8ADD5978}" destId="{B6061F66-09EA-E349-BA10-B194BABAE666}" srcOrd="2" destOrd="0" parTransId="{5D70363B-7D80-D14C-AAC4-28DC0B1BB4EB}" sibTransId="{9AFF80E8-0091-2044-9242-24AE4170D9AF}"/>
    <dgm:cxn modelId="{ACC53080-B660-924A-8DE2-0EBC5206036D}" srcId="{F02637B0-64C2-4219-BD5D-E0A642FCB26F}" destId="{24D1436C-534D-5044-BC90-093D7C0C0DE5}" srcOrd="0" destOrd="0" parTransId="{AE47F505-F490-FD4C-8166-F86F8C14F8E1}" sibTransId="{42CBD566-743B-C442-B63A-3E45F9D017A7}"/>
    <dgm:cxn modelId="{CD8CCC85-53A8-6B42-9E7C-F91687747AAC}" type="presOf" srcId="{7C820B72-0B5B-F949-8B0F-E8D3FB0F4EE4}" destId="{42DF118D-C000-884C-989C-AFBC124F63FD}" srcOrd="0" destOrd="0" presId="urn:microsoft.com/office/officeart/2005/8/layout/hierarchy3"/>
    <dgm:cxn modelId="{E9E15E8E-90E5-8A49-9460-32BC2E7E77C7}" type="presOf" srcId="{CF0CAC63-66C7-7E4F-8EFC-F30ED5DBC89D}" destId="{B8BFFC81-5C2C-4B47-AA2A-D7CA23887552}" srcOrd="0" destOrd="0" presId="urn:microsoft.com/office/officeart/2005/8/layout/hierarchy3"/>
    <dgm:cxn modelId="{7CF99190-90BA-A74B-9D6D-85001DFBCC55}" type="presOf" srcId="{58C69169-A7EE-4056-A36C-DA53A6BC34B2}" destId="{AEC97B47-CDBD-4847-8972-433983CEE44F}" srcOrd="1" destOrd="0" presId="urn:microsoft.com/office/officeart/2005/8/layout/hierarchy3"/>
    <dgm:cxn modelId="{6D205694-64FB-6B45-A060-87BEFDACFF54}" srcId="{CF7C0496-EDA0-4423-A088-CDD9583917DB}" destId="{8B3F518E-924D-E04F-A56A-67053ABBCC9D}" srcOrd="1" destOrd="0" parTransId="{744FF082-1E10-9542-9072-A0BCAFCB6A68}" sibTransId="{2143BE50-BDA0-614A-9638-23DE6EA3E777}"/>
    <dgm:cxn modelId="{CB0A0897-C69E-7B4D-9936-58871F1EC865}" type="presOf" srcId="{E3242C1C-9268-C945-89AB-95F24B4C34D4}" destId="{C5C6C36D-457E-CE48-A403-41FE1EFAB6D5}" srcOrd="0" destOrd="0" presId="urn:microsoft.com/office/officeart/2005/8/layout/hierarchy3"/>
    <dgm:cxn modelId="{7018C697-50DF-C94E-8079-EC725997B0A3}" type="presOf" srcId="{F72863F7-134E-4948-A737-7B425BC132E0}" destId="{2DE3D2C1-6956-AE46-91E8-15A7836C71EC}" srcOrd="0" destOrd="0" presId="urn:microsoft.com/office/officeart/2005/8/layout/hierarchy3"/>
    <dgm:cxn modelId="{0DBF909C-722D-D948-A307-AEE1BC448902}" srcId="{58C69169-A7EE-4056-A36C-DA53A6BC34B2}" destId="{012E431E-200B-6D40-A288-D6B74736FEE9}" srcOrd="2" destOrd="0" parTransId="{3F092D5D-7AF3-FE40-846F-DDBAB8EA5A00}" sibTransId="{2BE2D3BC-BAD2-DF41-BB49-9FA3D0D187FB}"/>
    <dgm:cxn modelId="{25F4C2AC-D658-3D4E-9F26-FB2D5B0C8034}" srcId="{CA5A3C76-9219-48BA-A753-CD8D8ADD5978}" destId="{2FDADA5B-18BF-C94A-AEAF-E96B8BA44A14}" srcOrd="0" destOrd="0" parTransId="{C55681F0-3E17-3143-BDB3-47D2194B4F52}" sibTransId="{E8897777-4758-784B-BB82-BDD2C32530A3}"/>
    <dgm:cxn modelId="{699D3FB5-0185-3C41-87F5-E73DDA8FBDB8}" type="presOf" srcId="{92ACEB22-AAA4-5C4D-999B-83421FA7085D}" destId="{49000D57-9FFB-624A-B2C8-8D67C6CE9B7A}" srcOrd="0" destOrd="0" presId="urn:microsoft.com/office/officeart/2005/8/layout/hierarchy3"/>
    <dgm:cxn modelId="{975113B6-EE26-3448-BF90-DBC2069F9E14}" type="presOf" srcId="{24D1436C-534D-5044-BC90-093D7C0C0DE5}" destId="{C0279C0B-3F65-CA41-9647-A71A2A6CE210}" srcOrd="0" destOrd="0" presId="urn:microsoft.com/office/officeart/2005/8/layout/hierarchy3"/>
    <dgm:cxn modelId="{BE4D9BB6-084C-2F49-85B6-F3AB5AF401B6}" srcId="{F02637B0-64C2-4219-BD5D-E0A642FCB26F}" destId="{F24AD339-1BC1-134F-862E-D8009D5A01A4}" srcOrd="1" destOrd="0" parTransId="{9F849FB5-92CF-A149-AEC8-9F841DD6A440}" sibTransId="{A8209C35-92A3-EC43-B2F1-31FF7DDF1B66}"/>
    <dgm:cxn modelId="{17A780BB-95B8-9642-9275-A3339CBFFC5C}" type="presOf" srcId="{AE47F505-F490-FD4C-8166-F86F8C14F8E1}" destId="{5DB02C55-A8BA-1F48-A46E-C84A2CC97D55}" srcOrd="0" destOrd="0" presId="urn:microsoft.com/office/officeart/2005/8/layout/hierarchy3"/>
    <dgm:cxn modelId="{F97654C0-1A75-A34D-BB7C-33D4D74B7361}" type="presOf" srcId="{246D2222-919D-A44E-976E-EECAD73FB7F1}" destId="{A296F826-2417-F243-8F3A-8D8576F7570C}" srcOrd="0" destOrd="0" presId="urn:microsoft.com/office/officeart/2005/8/layout/hierarchy3"/>
    <dgm:cxn modelId="{CDEA6EC4-2054-4249-A07B-FFBCCA4BC84D}" type="presOf" srcId="{3F092D5D-7AF3-FE40-846F-DDBAB8EA5A00}" destId="{E6F52BF7-ECBF-E84F-9876-575A3EDD8085}" srcOrd="0" destOrd="0" presId="urn:microsoft.com/office/officeart/2005/8/layout/hierarchy3"/>
    <dgm:cxn modelId="{6EA6D7CC-8A97-2D45-B6F6-0D003F8820BB}" type="presOf" srcId="{0B2045E1-D0D9-AC4F-B825-150DF9150620}" destId="{DE4A1957-B139-8942-86A6-7844C2E3E6F6}" srcOrd="0" destOrd="0" presId="urn:microsoft.com/office/officeart/2005/8/layout/hierarchy3"/>
    <dgm:cxn modelId="{7FD5E1CF-00E9-4642-AF5B-3E10BF9C267A}" type="presOf" srcId="{58C69169-A7EE-4056-A36C-DA53A6BC34B2}" destId="{C7A38050-E3D3-E842-B7A6-940F7F6FBAF6}" srcOrd="0" destOrd="0" presId="urn:microsoft.com/office/officeart/2005/8/layout/hierarchy3"/>
    <dgm:cxn modelId="{ED8DFACF-8F58-3443-92DC-59D579A78F7B}" type="presOf" srcId="{F72863F7-134E-4948-A737-7B425BC132E0}" destId="{1F4D5273-822C-8948-B9EF-ADFC4EEFE279}" srcOrd="1" destOrd="0" presId="urn:microsoft.com/office/officeart/2005/8/layout/hierarchy3"/>
    <dgm:cxn modelId="{41753DD0-2ABA-4630-9D6F-02FB5EA5A0E1}" srcId="{CEE3E84A-86AF-4195-ADFD-2C6104593B95}" destId="{F02637B0-64C2-4219-BD5D-E0A642FCB26F}" srcOrd="2" destOrd="0" parTransId="{5F4FA1CC-9616-4FAA-A15D-910C4E60B499}" sibTransId="{89215F0E-D491-403E-A2B2-B1FB6ECA2805}"/>
    <dgm:cxn modelId="{7122F9DB-E989-4E75-BF9E-5D8EE7F6EDFB}" srcId="{CEE3E84A-86AF-4195-ADFD-2C6104593B95}" destId="{58C69169-A7EE-4056-A36C-DA53A6BC34B2}" srcOrd="3" destOrd="0" parTransId="{D4EC8056-AC60-4830-983F-189786EAE377}" sibTransId="{B7D06714-5EF5-4CFB-BE5D-483608FF9353}"/>
    <dgm:cxn modelId="{455A90E4-9AC3-B341-A017-E9FC25670732}" type="presOf" srcId="{C0C93048-898B-2047-B572-7D53B5E3F5B2}" destId="{B4DAF335-373C-3646-830A-24D50F01AF65}" srcOrd="0" destOrd="0" presId="urn:microsoft.com/office/officeart/2005/8/layout/hierarchy3"/>
    <dgm:cxn modelId="{57BDABE7-AB61-9E49-8A95-0E865C968FE3}" type="presOf" srcId="{CF7C0496-EDA0-4423-A088-CDD9583917DB}" destId="{4C909572-194E-B540-8965-FAE24E93CF9A}" srcOrd="0" destOrd="0" presId="urn:microsoft.com/office/officeart/2005/8/layout/hierarchy3"/>
    <dgm:cxn modelId="{691951EB-D562-7142-8A73-FB3EE09044D8}" srcId="{CF7C0496-EDA0-4423-A088-CDD9583917DB}" destId="{CF0CAC63-66C7-7E4F-8EFC-F30ED5DBC89D}" srcOrd="0" destOrd="0" parTransId="{948CAD31-A961-B444-A4C7-43C51E95FCCB}" sibTransId="{B9B10BF3-B186-3842-B820-9D652A8298FC}"/>
    <dgm:cxn modelId="{045FBBEB-29A4-451E-AB03-C593C7BC0D84}" srcId="{CEE3E84A-86AF-4195-ADFD-2C6104593B95}" destId="{CA5A3C76-9219-48BA-A753-CD8D8ADD5978}" srcOrd="4" destOrd="0" parTransId="{58BD37A7-36F4-45F9-A9DB-64B1C280735B}" sibTransId="{C37F3112-26EA-4522-96DE-B721E8FBE15D}"/>
    <dgm:cxn modelId="{05A09BEC-162B-A741-A3D1-9FB0C434E5A2}" type="presOf" srcId="{53D93E67-4125-3A4A-9D46-3707B3D6D767}" destId="{4D2E50BD-5B78-2D42-851B-F6E284E4EA49}" srcOrd="0" destOrd="0" presId="urn:microsoft.com/office/officeart/2005/8/layout/hierarchy3"/>
    <dgm:cxn modelId="{D761D0ED-3DDF-C04D-8BB4-2045C8A3F5B8}" type="presOf" srcId="{F02637B0-64C2-4219-BD5D-E0A642FCB26F}" destId="{493512DA-A328-4947-ADFA-950BEE80C07A}" srcOrd="1" destOrd="0" presId="urn:microsoft.com/office/officeart/2005/8/layout/hierarchy3"/>
    <dgm:cxn modelId="{531D05F4-70F8-C94D-A7FF-18EA2B10C05E}" type="presOf" srcId="{9F849FB5-92CF-A149-AEC8-9F841DD6A440}" destId="{24886289-534A-CE48-B51A-E885C31A33B2}" srcOrd="0" destOrd="0" presId="urn:microsoft.com/office/officeart/2005/8/layout/hierarchy3"/>
    <dgm:cxn modelId="{621453FA-3DF0-A142-941C-6CCC699384CF}" type="presOf" srcId="{ED88B759-0992-FC4B-A796-856CE4D69C49}" destId="{771887A1-B602-2540-8255-156A4DF534F7}" srcOrd="0" destOrd="0" presId="urn:microsoft.com/office/officeart/2005/8/layout/hierarchy3"/>
    <dgm:cxn modelId="{FF1FDDFF-601F-894D-B1CA-53FDCBB4F30D}" srcId="{58C69169-A7EE-4056-A36C-DA53A6BC34B2}" destId="{C0C93048-898B-2047-B572-7D53B5E3F5B2}" srcOrd="0" destOrd="0" parTransId="{31860111-2578-794E-A181-AFFEC6922159}" sibTransId="{BBE960DE-7A4D-6B4E-B05D-AD477CB6C910}"/>
    <dgm:cxn modelId="{4D745829-9DCF-CF46-946C-7957B2266292}" type="presParOf" srcId="{11C7FEAA-F10F-A844-9C1E-8E6EF5BFC72D}" destId="{81FF772C-C843-A044-BABA-4EC90E0C61F8}" srcOrd="0" destOrd="0" presId="urn:microsoft.com/office/officeart/2005/8/layout/hierarchy3"/>
    <dgm:cxn modelId="{27B52A19-1750-E145-9DEE-AA7FC7C98C18}" type="presParOf" srcId="{81FF772C-C843-A044-BABA-4EC90E0C61F8}" destId="{01C1F52C-F410-734D-9167-E4ABE70A2D54}" srcOrd="0" destOrd="0" presId="urn:microsoft.com/office/officeart/2005/8/layout/hierarchy3"/>
    <dgm:cxn modelId="{372B116D-F67B-EA44-A2CE-CEFAC3740817}" type="presParOf" srcId="{01C1F52C-F410-734D-9167-E4ABE70A2D54}" destId="{4C909572-194E-B540-8965-FAE24E93CF9A}" srcOrd="0" destOrd="0" presId="urn:microsoft.com/office/officeart/2005/8/layout/hierarchy3"/>
    <dgm:cxn modelId="{C3D57BDC-965E-5B4B-8830-2B19197E7383}" type="presParOf" srcId="{01C1F52C-F410-734D-9167-E4ABE70A2D54}" destId="{6A1BA163-18EF-0141-AC7F-3C4B40FE005F}" srcOrd="1" destOrd="0" presId="urn:microsoft.com/office/officeart/2005/8/layout/hierarchy3"/>
    <dgm:cxn modelId="{AAF421DA-C126-D04C-B992-EEC5AF301981}" type="presParOf" srcId="{81FF772C-C843-A044-BABA-4EC90E0C61F8}" destId="{CBE8C064-2EBC-3248-835A-0DA663CBECE3}" srcOrd="1" destOrd="0" presId="urn:microsoft.com/office/officeart/2005/8/layout/hierarchy3"/>
    <dgm:cxn modelId="{9F66784D-C398-F645-9E00-9AA6A2CBDD7C}" type="presParOf" srcId="{CBE8C064-2EBC-3248-835A-0DA663CBECE3}" destId="{99001F31-4330-C14F-A167-C103542B13FB}" srcOrd="0" destOrd="0" presId="urn:microsoft.com/office/officeart/2005/8/layout/hierarchy3"/>
    <dgm:cxn modelId="{B8C7EFA4-242C-E74D-9CC9-67561B2AE17F}" type="presParOf" srcId="{CBE8C064-2EBC-3248-835A-0DA663CBECE3}" destId="{B8BFFC81-5C2C-4B47-AA2A-D7CA23887552}" srcOrd="1" destOrd="0" presId="urn:microsoft.com/office/officeart/2005/8/layout/hierarchy3"/>
    <dgm:cxn modelId="{89C8F6C8-768E-894D-BD4E-8D3F1FA51FE8}" type="presParOf" srcId="{CBE8C064-2EBC-3248-835A-0DA663CBECE3}" destId="{D3085E39-D210-D54F-B65B-AB45361A53F8}" srcOrd="2" destOrd="0" presId="urn:microsoft.com/office/officeart/2005/8/layout/hierarchy3"/>
    <dgm:cxn modelId="{751629E8-3995-C144-A104-6592C2850990}" type="presParOf" srcId="{CBE8C064-2EBC-3248-835A-0DA663CBECE3}" destId="{6F314701-B854-3342-994F-5578E58AFCFE}" srcOrd="3" destOrd="0" presId="urn:microsoft.com/office/officeart/2005/8/layout/hierarchy3"/>
    <dgm:cxn modelId="{F7FB7AEF-BB65-E64F-8B47-C69F9D570903}" type="presParOf" srcId="{CBE8C064-2EBC-3248-835A-0DA663CBECE3}" destId="{A296F826-2417-F243-8F3A-8D8576F7570C}" srcOrd="4" destOrd="0" presId="urn:microsoft.com/office/officeart/2005/8/layout/hierarchy3"/>
    <dgm:cxn modelId="{30D2519C-2B02-4F4C-BB29-5A675D8F82D1}" type="presParOf" srcId="{CBE8C064-2EBC-3248-835A-0DA663CBECE3}" destId="{44C15619-ABF7-184F-9903-040E5C0B0C9B}" srcOrd="5" destOrd="0" presId="urn:microsoft.com/office/officeart/2005/8/layout/hierarchy3"/>
    <dgm:cxn modelId="{F89977C7-D3DD-354F-AB94-B0831E5D50FF}" type="presParOf" srcId="{11C7FEAA-F10F-A844-9C1E-8E6EF5BFC72D}" destId="{26FB5E3E-0460-D940-AA59-B47B0AA2056A}" srcOrd="1" destOrd="0" presId="urn:microsoft.com/office/officeart/2005/8/layout/hierarchy3"/>
    <dgm:cxn modelId="{233DAEF1-3E1D-4F4F-AA98-52C34C0FE1B1}" type="presParOf" srcId="{26FB5E3E-0460-D940-AA59-B47B0AA2056A}" destId="{D242E138-1FBF-0545-8656-59FAE7FBEF40}" srcOrd="0" destOrd="0" presId="urn:microsoft.com/office/officeart/2005/8/layout/hierarchy3"/>
    <dgm:cxn modelId="{9524C378-B5D6-6743-91FA-405EB245AD19}" type="presParOf" srcId="{D242E138-1FBF-0545-8656-59FAE7FBEF40}" destId="{2DE3D2C1-6956-AE46-91E8-15A7836C71EC}" srcOrd="0" destOrd="0" presId="urn:microsoft.com/office/officeart/2005/8/layout/hierarchy3"/>
    <dgm:cxn modelId="{7FF00DCF-BC83-004F-A0D3-0C3D865D8107}" type="presParOf" srcId="{D242E138-1FBF-0545-8656-59FAE7FBEF40}" destId="{1F4D5273-822C-8948-B9EF-ADFC4EEFE279}" srcOrd="1" destOrd="0" presId="urn:microsoft.com/office/officeart/2005/8/layout/hierarchy3"/>
    <dgm:cxn modelId="{FE7D586B-0AD3-5444-BDA6-7A2706096C04}" type="presParOf" srcId="{26FB5E3E-0460-D940-AA59-B47B0AA2056A}" destId="{790B2A2F-D048-054A-8305-DA341332C360}" srcOrd="1" destOrd="0" presId="urn:microsoft.com/office/officeart/2005/8/layout/hierarchy3"/>
    <dgm:cxn modelId="{53A0F4A8-5BC5-1B4E-96E0-22F5C29247BD}" type="presParOf" srcId="{790B2A2F-D048-054A-8305-DA341332C360}" destId="{D0916A97-7686-644C-9293-FFAD5FB6640F}" srcOrd="0" destOrd="0" presId="urn:microsoft.com/office/officeart/2005/8/layout/hierarchy3"/>
    <dgm:cxn modelId="{16A55B7A-67E3-3E4A-9145-5E4B681C43AA}" type="presParOf" srcId="{790B2A2F-D048-054A-8305-DA341332C360}" destId="{42DF118D-C000-884C-989C-AFBC124F63FD}" srcOrd="1" destOrd="0" presId="urn:microsoft.com/office/officeart/2005/8/layout/hierarchy3"/>
    <dgm:cxn modelId="{151299CA-32AF-BA46-B7A8-2389221F454C}" type="presParOf" srcId="{790B2A2F-D048-054A-8305-DA341332C360}" destId="{771887A1-B602-2540-8255-156A4DF534F7}" srcOrd="2" destOrd="0" presId="urn:microsoft.com/office/officeart/2005/8/layout/hierarchy3"/>
    <dgm:cxn modelId="{A81CEDA4-414E-D54F-A21D-950078B39762}" type="presParOf" srcId="{790B2A2F-D048-054A-8305-DA341332C360}" destId="{49000D57-9FFB-624A-B2C8-8D67C6CE9B7A}" srcOrd="3" destOrd="0" presId="urn:microsoft.com/office/officeart/2005/8/layout/hierarchy3"/>
    <dgm:cxn modelId="{55E3F851-842B-EE49-BC97-4FC63A87CA94}" type="presParOf" srcId="{790B2A2F-D048-054A-8305-DA341332C360}" destId="{858F7F2E-E0C7-7745-B82E-92936E0BC2AF}" srcOrd="4" destOrd="0" presId="urn:microsoft.com/office/officeart/2005/8/layout/hierarchy3"/>
    <dgm:cxn modelId="{FE10CCE0-D446-FE45-99C7-FE9C7DCFCBBE}" type="presParOf" srcId="{790B2A2F-D048-054A-8305-DA341332C360}" destId="{DE4A1957-B139-8942-86A6-7844C2E3E6F6}" srcOrd="5" destOrd="0" presId="urn:microsoft.com/office/officeart/2005/8/layout/hierarchy3"/>
    <dgm:cxn modelId="{F0360771-DC11-EA46-85C4-342DBA80EB94}" type="presParOf" srcId="{11C7FEAA-F10F-A844-9C1E-8E6EF5BFC72D}" destId="{9692A711-C265-A644-BE9F-C1C8A52B60B4}" srcOrd="2" destOrd="0" presId="urn:microsoft.com/office/officeart/2005/8/layout/hierarchy3"/>
    <dgm:cxn modelId="{224FDC71-3722-F94E-85C7-C4C54BD56B80}" type="presParOf" srcId="{9692A711-C265-A644-BE9F-C1C8A52B60B4}" destId="{7DAC6BA2-5F11-4047-A986-C88012320CA6}" srcOrd="0" destOrd="0" presId="urn:microsoft.com/office/officeart/2005/8/layout/hierarchy3"/>
    <dgm:cxn modelId="{13DB0640-7A95-6941-82B1-706C8F030A32}" type="presParOf" srcId="{7DAC6BA2-5F11-4047-A986-C88012320CA6}" destId="{F1C1516A-9F92-A145-B6B0-D8C06FD08918}" srcOrd="0" destOrd="0" presId="urn:microsoft.com/office/officeart/2005/8/layout/hierarchy3"/>
    <dgm:cxn modelId="{8EF23D26-3C62-7E47-A12D-06D848F62B52}" type="presParOf" srcId="{7DAC6BA2-5F11-4047-A986-C88012320CA6}" destId="{493512DA-A328-4947-ADFA-950BEE80C07A}" srcOrd="1" destOrd="0" presId="urn:microsoft.com/office/officeart/2005/8/layout/hierarchy3"/>
    <dgm:cxn modelId="{D527BF59-ECF9-8744-AADB-F50C17D7822C}" type="presParOf" srcId="{9692A711-C265-A644-BE9F-C1C8A52B60B4}" destId="{60F9B8EC-5490-3948-ADD9-C46F67779F36}" srcOrd="1" destOrd="0" presId="urn:microsoft.com/office/officeart/2005/8/layout/hierarchy3"/>
    <dgm:cxn modelId="{25BBE6AE-3A87-ED41-88CD-8D4EBCE5AD94}" type="presParOf" srcId="{60F9B8EC-5490-3948-ADD9-C46F67779F36}" destId="{5DB02C55-A8BA-1F48-A46E-C84A2CC97D55}" srcOrd="0" destOrd="0" presId="urn:microsoft.com/office/officeart/2005/8/layout/hierarchy3"/>
    <dgm:cxn modelId="{3D801628-F78C-B443-95CA-7FE797006255}" type="presParOf" srcId="{60F9B8EC-5490-3948-ADD9-C46F67779F36}" destId="{C0279C0B-3F65-CA41-9647-A71A2A6CE210}" srcOrd="1" destOrd="0" presId="urn:microsoft.com/office/officeart/2005/8/layout/hierarchy3"/>
    <dgm:cxn modelId="{96493C02-F1C2-2443-B1B3-6FF88C69DFBC}" type="presParOf" srcId="{60F9B8EC-5490-3948-ADD9-C46F67779F36}" destId="{24886289-534A-CE48-B51A-E885C31A33B2}" srcOrd="2" destOrd="0" presId="urn:microsoft.com/office/officeart/2005/8/layout/hierarchy3"/>
    <dgm:cxn modelId="{CB0C5E94-6A37-5A44-8CD4-F11735BEE48D}" type="presParOf" srcId="{60F9B8EC-5490-3948-ADD9-C46F67779F36}" destId="{BFAC67ED-C600-AC40-8A99-E386E3BE8AB5}" srcOrd="3" destOrd="0" presId="urn:microsoft.com/office/officeart/2005/8/layout/hierarchy3"/>
    <dgm:cxn modelId="{2438A325-8A0A-034F-AFAC-28CC1C941444}" type="presParOf" srcId="{60F9B8EC-5490-3948-ADD9-C46F67779F36}" destId="{D4E9D7E9-4590-6B4B-91CF-492156F9F19D}" srcOrd="4" destOrd="0" presId="urn:microsoft.com/office/officeart/2005/8/layout/hierarchy3"/>
    <dgm:cxn modelId="{62B0E976-C16C-8449-9A69-0E598ACE465E}" type="presParOf" srcId="{60F9B8EC-5490-3948-ADD9-C46F67779F36}" destId="{45188492-85E3-4B4F-AF3B-ACD7EB93AAAC}" srcOrd="5" destOrd="0" presId="urn:microsoft.com/office/officeart/2005/8/layout/hierarchy3"/>
    <dgm:cxn modelId="{B3089A63-28EB-884D-A494-2EB2F30419FE}" type="presParOf" srcId="{11C7FEAA-F10F-A844-9C1E-8E6EF5BFC72D}" destId="{E2A3DFA6-66AC-4F48-A645-ED71B3311127}" srcOrd="3" destOrd="0" presId="urn:microsoft.com/office/officeart/2005/8/layout/hierarchy3"/>
    <dgm:cxn modelId="{BA835D69-522A-AC44-8FBE-71915DCA2B0D}" type="presParOf" srcId="{E2A3DFA6-66AC-4F48-A645-ED71B3311127}" destId="{02D3E2CC-0F53-9443-8F4F-BCFA225F55C6}" srcOrd="0" destOrd="0" presId="urn:microsoft.com/office/officeart/2005/8/layout/hierarchy3"/>
    <dgm:cxn modelId="{D3635569-B7E8-2E40-BAD4-2D159EA29AE9}" type="presParOf" srcId="{02D3E2CC-0F53-9443-8F4F-BCFA225F55C6}" destId="{C7A38050-E3D3-E842-B7A6-940F7F6FBAF6}" srcOrd="0" destOrd="0" presId="urn:microsoft.com/office/officeart/2005/8/layout/hierarchy3"/>
    <dgm:cxn modelId="{21A8F73D-656B-CA4A-96E6-EC05C6F70D2F}" type="presParOf" srcId="{02D3E2CC-0F53-9443-8F4F-BCFA225F55C6}" destId="{AEC97B47-CDBD-4847-8972-433983CEE44F}" srcOrd="1" destOrd="0" presId="urn:microsoft.com/office/officeart/2005/8/layout/hierarchy3"/>
    <dgm:cxn modelId="{0503C882-D822-894B-AD28-892DD8D5C024}" type="presParOf" srcId="{E2A3DFA6-66AC-4F48-A645-ED71B3311127}" destId="{12204D3C-27BA-1A47-88A5-8C949B661C81}" srcOrd="1" destOrd="0" presId="urn:microsoft.com/office/officeart/2005/8/layout/hierarchy3"/>
    <dgm:cxn modelId="{D5B32CED-CD43-F845-BA1D-EBE9FCFF47CF}" type="presParOf" srcId="{12204D3C-27BA-1A47-88A5-8C949B661C81}" destId="{34BEDF62-C8B7-D343-B02A-903A9DE93A43}" srcOrd="0" destOrd="0" presId="urn:microsoft.com/office/officeart/2005/8/layout/hierarchy3"/>
    <dgm:cxn modelId="{57983BED-E8F5-5F4E-BA28-CCDE1F6613BC}" type="presParOf" srcId="{12204D3C-27BA-1A47-88A5-8C949B661C81}" destId="{B4DAF335-373C-3646-830A-24D50F01AF65}" srcOrd="1" destOrd="0" presId="urn:microsoft.com/office/officeart/2005/8/layout/hierarchy3"/>
    <dgm:cxn modelId="{7894578C-ABE4-A645-9EBA-EB18C56976DC}" type="presParOf" srcId="{12204D3C-27BA-1A47-88A5-8C949B661C81}" destId="{D4961DD4-6348-184A-84C0-6E9CBC85A5EC}" srcOrd="2" destOrd="0" presId="urn:microsoft.com/office/officeart/2005/8/layout/hierarchy3"/>
    <dgm:cxn modelId="{CF551B4F-EEED-C348-8E68-60BCD21E0D48}" type="presParOf" srcId="{12204D3C-27BA-1A47-88A5-8C949B661C81}" destId="{C5C6C36D-457E-CE48-A403-41FE1EFAB6D5}" srcOrd="3" destOrd="0" presId="urn:microsoft.com/office/officeart/2005/8/layout/hierarchy3"/>
    <dgm:cxn modelId="{8CE86C82-F343-C243-BA1D-DC480CC04C26}" type="presParOf" srcId="{12204D3C-27BA-1A47-88A5-8C949B661C81}" destId="{E6F52BF7-ECBF-E84F-9876-575A3EDD8085}" srcOrd="4" destOrd="0" presId="urn:microsoft.com/office/officeart/2005/8/layout/hierarchy3"/>
    <dgm:cxn modelId="{F433AC3E-92B3-DC40-BDEE-A5C07A4F5ABD}" type="presParOf" srcId="{12204D3C-27BA-1A47-88A5-8C949B661C81}" destId="{3F8033B7-78FC-C34C-9673-97465C78BF21}" srcOrd="5" destOrd="0" presId="urn:microsoft.com/office/officeart/2005/8/layout/hierarchy3"/>
    <dgm:cxn modelId="{EE276E38-CB5B-B54A-93EE-028B59429A97}" type="presParOf" srcId="{11C7FEAA-F10F-A844-9C1E-8E6EF5BFC72D}" destId="{8CA17B98-B0EC-CC4B-AA6F-181FC1557ED9}" srcOrd="4" destOrd="0" presId="urn:microsoft.com/office/officeart/2005/8/layout/hierarchy3"/>
    <dgm:cxn modelId="{A36BDC72-3F7F-E644-AFE4-78C5271F6794}" type="presParOf" srcId="{8CA17B98-B0EC-CC4B-AA6F-181FC1557ED9}" destId="{B634092A-BF55-9145-B154-021159D14EDD}" srcOrd="0" destOrd="0" presId="urn:microsoft.com/office/officeart/2005/8/layout/hierarchy3"/>
    <dgm:cxn modelId="{A3DCE64E-500C-4C40-89B8-025D13E556E2}" type="presParOf" srcId="{B634092A-BF55-9145-B154-021159D14EDD}" destId="{24109475-B467-E348-AB28-D6B61D7D4845}" srcOrd="0" destOrd="0" presId="urn:microsoft.com/office/officeart/2005/8/layout/hierarchy3"/>
    <dgm:cxn modelId="{1BAAE37B-386E-4E4D-A13F-8D153C1E9703}" type="presParOf" srcId="{B634092A-BF55-9145-B154-021159D14EDD}" destId="{A25E83FD-3FA9-A74C-855F-F1EBF1D384D7}" srcOrd="1" destOrd="0" presId="urn:microsoft.com/office/officeart/2005/8/layout/hierarchy3"/>
    <dgm:cxn modelId="{FA277623-D332-DD48-AFAD-878C000F64B4}" type="presParOf" srcId="{8CA17B98-B0EC-CC4B-AA6F-181FC1557ED9}" destId="{83074DB3-64FC-8F4B-95D5-4718699382B2}" srcOrd="1" destOrd="0" presId="urn:microsoft.com/office/officeart/2005/8/layout/hierarchy3"/>
    <dgm:cxn modelId="{9A45C284-5757-484A-B543-AFF9548EF26C}" type="presParOf" srcId="{83074DB3-64FC-8F4B-95D5-4718699382B2}" destId="{CCF9B644-6280-B748-BE25-59025DA16B2B}" srcOrd="0" destOrd="0" presId="urn:microsoft.com/office/officeart/2005/8/layout/hierarchy3"/>
    <dgm:cxn modelId="{5854EB8F-9F0D-6541-8A52-73F6F5C9C383}" type="presParOf" srcId="{83074DB3-64FC-8F4B-95D5-4718699382B2}" destId="{121EBF96-F6C5-CD4F-9187-FEA1D41715D8}" srcOrd="1" destOrd="0" presId="urn:microsoft.com/office/officeart/2005/8/layout/hierarchy3"/>
    <dgm:cxn modelId="{843BA93E-AC00-A44C-8E68-8B653A5D4BFE}" type="presParOf" srcId="{83074DB3-64FC-8F4B-95D5-4718699382B2}" destId="{2380A040-E223-284F-A997-5CF26648D25A}" srcOrd="2" destOrd="0" presId="urn:microsoft.com/office/officeart/2005/8/layout/hierarchy3"/>
    <dgm:cxn modelId="{C4D38A6D-F85F-6446-84D0-10C35E16A280}" type="presParOf" srcId="{83074DB3-64FC-8F4B-95D5-4718699382B2}" destId="{4D2E50BD-5B78-2D42-851B-F6E284E4EA49}" srcOrd="3" destOrd="0" presId="urn:microsoft.com/office/officeart/2005/8/layout/hierarchy3"/>
    <dgm:cxn modelId="{F8DA3DE6-D986-E34B-9B9D-2617CFF83C17}" type="presParOf" srcId="{83074DB3-64FC-8F4B-95D5-4718699382B2}" destId="{5556C1D2-9921-794D-AD86-090881CC09FA}" srcOrd="4" destOrd="0" presId="urn:microsoft.com/office/officeart/2005/8/layout/hierarchy3"/>
    <dgm:cxn modelId="{856AF4E0-793F-1549-BD9C-C1B5EE01FF65}" type="presParOf" srcId="{83074DB3-64FC-8F4B-95D5-4718699382B2}" destId="{7E92845E-CDD9-614C-97DC-7E4FA7202EEE}"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E3E84A-86AF-4195-ADFD-2C6104593B95}" type="doc">
      <dgm:prSet loTypeId="urn:microsoft.com/office/officeart/2005/8/layout/hierarchy3" loCatId="hierarchy" qsTypeId="urn:microsoft.com/office/officeart/2005/8/quickstyle/simple2" qsCatId="simple" csTypeId="urn:microsoft.com/office/officeart/2005/8/colors/accent3_2" csCatId="accent3" phldr="1"/>
      <dgm:spPr/>
      <dgm:t>
        <a:bodyPr/>
        <a:lstStyle/>
        <a:p>
          <a:endParaRPr lang="en-US"/>
        </a:p>
      </dgm:t>
    </dgm:pt>
    <dgm:pt modelId="{F72863F7-134E-4948-A737-7B425BC132E0}">
      <dgm:prSet/>
      <dgm:spPr/>
      <dgm:t>
        <a:bodyPr/>
        <a:lstStyle/>
        <a:p>
          <a:r>
            <a:rPr lang="en-US" dirty="0"/>
            <a:t>Rehost</a:t>
          </a:r>
        </a:p>
      </dgm:t>
    </dgm:pt>
    <dgm:pt modelId="{6DD0D1E3-D1BF-49E2-970B-FB02D445C12C}" type="parTrans" cxnId="{61441374-E890-46EA-B2D6-12A66885EFFF}">
      <dgm:prSet/>
      <dgm:spPr/>
      <dgm:t>
        <a:bodyPr/>
        <a:lstStyle/>
        <a:p>
          <a:endParaRPr lang="en-US"/>
        </a:p>
      </dgm:t>
    </dgm:pt>
    <dgm:pt modelId="{D0050B05-BB7D-4450-8898-3DAFAE80D2C6}" type="sibTrans" cxnId="{61441374-E890-46EA-B2D6-12A66885EFFF}">
      <dgm:prSet/>
      <dgm:spPr/>
      <dgm:t>
        <a:bodyPr/>
        <a:lstStyle/>
        <a:p>
          <a:endParaRPr lang="en-US"/>
        </a:p>
      </dgm:t>
    </dgm:pt>
    <dgm:pt modelId="{F02637B0-64C2-4219-BD5D-E0A642FCB26F}">
      <dgm:prSet/>
      <dgm:spPr/>
      <dgm:t>
        <a:bodyPr/>
        <a:lstStyle/>
        <a:p>
          <a:r>
            <a:rPr lang="en-US" dirty="0" err="1"/>
            <a:t>Replatform</a:t>
          </a:r>
          <a:endParaRPr lang="en-US" dirty="0"/>
        </a:p>
      </dgm:t>
    </dgm:pt>
    <dgm:pt modelId="{5F4FA1CC-9616-4FAA-A15D-910C4E60B499}" type="parTrans" cxnId="{41753DD0-2ABA-4630-9D6F-02FB5EA5A0E1}">
      <dgm:prSet/>
      <dgm:spPr/>
      <dgm:t>
        <a:bodyPr/>
        <a:lstStyle/>
        <a:p>
          <a:endParaRPr lang="en-US"/>
        </a:p>
      </dgm:t>
    </dgm:pt>
    <dgm:pt modelId="{89215F0E-D491-403E-A2B2-B1FB6ECA2805}" type="sibTrans" cxnId="{41753DD0-2ABA-4630-9D6F-02FB5EA5A0E1}">
      <dgm:prSet/>
      <dgm:spPr/>
      <dgm:t>
        <a:bodyPr/>
        <a:lstStyle/>
        <a:p>
          <a:endParaRPr lang="en-US"/>
        </a:p>
      </dgm:t>
    </dgm:pt>
    <dgm:pt modelId="{58C69169-A7EE-4056-A36C-DA53A6BC34B2}">
      <dgm:prSet/>
      <dgm:spPr/>
      <dgm:t>
        <a:bodyPr/>
        <a:lstStyle/>
        <a:p>
          <a:r>
            <a:rPr lang="en-US" dirty="0"/>
            <a:t>Refactor</a:t>
          </a:r>
        </a:p>
      </dgm:t>
    </dgm:pt>
    <dgm:pt modelId="{D4EC8056-AC60-4830-983F-189786EAE377}" type="parTrans" cxnId="{7122F9DB-E989-4E75-BF9E-5D8EE7F6EDFB}">
      <dgm:prSet/>
      <dgm:spPr/>
      <dgm:t>
        <a:bodyPr/>
        <a:lstStyle/>
        <a:p>
          <a:endParaRPr lang="en-US"/>
        </a:p>
      </dgm:t>
    </dgm:pt>
    <dgm:pt modelId="{B7D06714-5EF5-4CFB-BE5D-483608FF9353}" type="sibTrans" cxnId="{7122F9DB-E989-4E75-BF9E-5D8EE7F6EDFB}">
      <dgm:prSet/>
      <dgm:spPr/>
      <dgm:t>
        <a:bodyPr/>
        <a:lstStyle/>
        <a:p>
          <a:endParaRPr lang="en-US"/>
        </a:p>
      </dgm:t>
    </dgm:pt>
    <dgm:pt modelId="{CA5A3C76-9219-48BA-A753-CD8D8ADD5978}">
      <dgm:prSet/>
      <dgm:spPr/>
      <dgm:t>
        <a:bodyPr/>
        <a:lstStyle/>
        <a:p>
          <a:r>
            <a:rPr lang="en-US" dirty="0"/>
            <a:t>Replace</a:t>
          </a:r>
        </a:p>
      </dgm:t>
    </dgm:pt>
    <dgm:pt modelId="{58BD37A7-36F4-45F9-A9DB-64B1C280735B}" type="parTrans" cxnId="{045FBBEB-29A4-451E-AB03-C593C7BC0D84}">
      <dgm:prSet/>
      <dgm:spPr/>
      <dgm:t>
        <a:bodyPr/>
        <a:lstStyle/>
        <a:p>
          <a:endParaRPr lang="en-US"/>
        </a:p>
      </dgm:t>
    </dgm:pt>
    <dgm:pt modelId="{C37F3112-26EA-4522-96DE-B721E8FBE15D}" type="sibTrans" cxnId="{045FBBEB-29A4-451E-AB03-C593C7BC0D84}">
      <dgm:prSet/>
      <dgm:spPr/>
      <dgm:t>
        <a:bodyPr/>
        <a:lstStyle/>
        <a:p>
          <a:endParaRPr lang="en-US"/>
        </a:p>
      </dgm:t>
    </dgm:pt>
    <dgm:pt modelId="{CF7C0496-EDA0-4423-A088-CDD9583917DB}">
      <dgm:prSet/>
      <dgm:spPr/>
      <dgm:t>
        <a:bodyPr/>
        <a:lstStyle/>
        <a:p>
          <a:r>
            <a:rPr lang="en-US" dirty="0"/>
            <a:t>Retire</a:t>
          </a:r>
        </a:p>
      </dgm:t>
    </dgm:pt>
    <dgm:pt modelId="{E4DD047E-5A08-4D14-9D85-AADA85705757}" type="parTrans" cxnId="{ABA76427-4E2C-4454-9F2E-D0979B1AB801}">
      <dgm:prSet/>
      <dgm:spPr/>
      <dgm:t>
        <a:bodyPr/>
        <a:lstStyle/>
        <a:p>
          <a:endParaRPr lang="en-US"/>
        </a:p>
      </dgm:t>
    </dgm:pt>
    <dgm:pt modelId="{A5A2CC09-100D-4491-AC8B-746604D05BC8}" type="sibTrans" cxnId="{ABA76427-4E2C-4454-9F2E-D0979B1AB801}">
      <dgm:prSet/>
      <dgm:spPr/>
      <dgm:t>
        <a:bodyPr/>
        <a:lstStyle/>
        <a:p>
          <a:endParaRPr lang="en-US"/>
        </a:p>
      </dgm:t>
    </dgm:pt>
    <dgm:pt modelId="{11C7FEAA-F10F-A844-9C1E-8E6EF5BFC72D}" type="pres">
      <dgm:prSet presAssocID="{CEE3E84A-86AF-4195-ADFD-2C6104593B95}" presName="diagram" presStyleCnt="0">
        <dgm:presLayoutVars>
          <dgm:chPref val="1"/>
          <dgm:dir/>
          <dgm:animOne val="branch"/>
          <dgm:animLvl val="lvl"/>
          <dgm:resizeHandles/>
        </dgm:presLayoutVars>
      </dgm:prSet>
      <dgm:spPr/>
    </dgm:pt>
    <dgm:pt modelId="{81FF772C-C843-A044-BABA-4EC90E0C61F8}" type="pres">
      <dgm:prSet presAssocID="{CF7C0496-EDA0-4423-A088-CDD9583917DB}" presName="root" presStyleCnt="0"/>
      <dgm:spPr/>
    </dgm:pt>
    <dgm:pt modelId="{01C1F52C-F410-734D-9167-E4ABE70A2D54}" type="pres">
      <dgm:prSet presAssocID="{CF7C0496-EDA0-4423-A088-CDD9583917DB}" presName="rootComposite" presStyleCnt="0"/>
      <dgm:spPr/>
    </dgm:pt>
    <dgm:pt modelId="{4C909572-194E-B540-8965-FAE24E93CF9A}" type="pres">
      <dgm:prSet presAssocID="{CF7C0496-EDA0-4423-A088-CDD9583917DB}" presName="rootText" presStyleLbl="node1" presStyleIdx="0" presStyleCnt="5"/>
      <dgm:spPr/>
    </dgm:pt>
    <dgm:pt modelId="{6A1BA163-18EF-0141-AC7F-3C4B40FE005F}" type="pres">
      <dgm:prSet presAssocID="{CF7C0496-EDA0-4423-A088-CDD9583917DB}" presName="rootConnector" presStyleLbl="node1" presStyleIdx="0" presStyleCnt="5"/>
      <dgm:spPr/>
    </dgm:pt>
    <dgm:pt modelId="{CBE8C064-2EBC-3248-835A-0DA663CBECE3}" type="pres">
      <dgm:prSet presAssocID="{CF7C0496-EDA0-4423-A088-CDD9583917DB}" presName="childShape" presStyleCnt="0"/>
      <dgm:spPr/>
    </dgm:pt>
    <dgm:pt modelId="{26FB5E3E-0460-D940-AA59-B47B0AA2056A}" type="pres">
      <dgm:prSet presAssocID="{F72863F7-134E-4948-A737-7B425BC132E0}" presName="root" presStyleCnt="0"/>
      <dgm:spPr/>
    </dgm:pt>
    <dgm:pt modelId="{D242E138-1FBF-0545-8656-59FAE7FBEF40}" type="pres">
      <dgm:prSet presAssocID="{F72863F7-134E-4948-A737-7B425BC132E0}" presName="rootComposite" presStyleCnt="0"/>
      <dgm:spPr/>
    </dgm:pt>
    <dgm:pt modelId="{2DE3D2C1-6956-AE46-91E8-15A7836C71EC}" type="pres">
      <dgm:prSet presAssocID="{F72863F7-134E-4948-A737-7B425BC132E0}" presName="rootText" presStyleLbl="node1" presStyleIdx="1" presStyleCnt="5"/>
      <dgm:spPr/>
    </dgm:pt>
    <dgm:pt modelId="{1F4D5273-822C-8948-B9EF-ADFC4EEFE279}" type="pres">
      <dgm:prSet presAssocID="{F72863F7-134E-4948-A737-7B425BC132E0}" presName="rootConnector" presStyleLbl="node1" presStyleIdx="1" presStyleCnt="5"/>
      <dgm:spPr/>
    </dgm:pt>
    <dgm:pt modelId="{790B2A2F-D048-054A-8305-DA341332C360}" type="pres">
      <dgm:prSet presAssocID="{F72863F7-134E-4948-A737-7B425BC132E0}" presName="childShape" presStyleCnt="0"/>
      <dgm:spPr/>
    </dgm:pt>
    <dgm:pt modelId="{9692A711-C265-A644-BE9F-C1C8A52B60B4}" type="pres">
      <dgm:prSet presAssocID="{F02637B0-64C2-4219-BD5D-E0A642FCB26F}" presName="root" presStyleCnt="0"/>
      <dgm:spPr/>
    </dgm:pt>
    <dgm:pt modelId="{7DAC6BA2-5F11-4047-A986-C88012320CA6}" type="pres">
      <dgm:prSet presAssocID="{F02637B0-64C2-4219-BD5D-E0A642FCB26F}" presName="rootComposite" presStyleCnt="0"/>
      <dgm:spPr/>
    </dgm:pt>
    <dgm:pt modelId="{F1C1516A-9F92-A145-B6B0-D8C06FD08918}" type="pres">
      <dgm:prSet presAssocID="{F02637B0-64C2-4219-BD5D-E0A642FCB26F}" presName="rootText" presStyleLbl="node1" presStyleIdx="2" presStyleCnt="5"/>
      <dgm:spPr/>
    </dgm:pt>
    <dgm:pt modelId="{493512DA-A328-4947-ADFA-950BEE80C07A}" type="pres">
      <dgm:prSet presAssocID="{F02637B0-64C2-4219-BD5D-E0A642FCB26F}" presName="rootConnector" presStyleLbl="node1" presStyleIdx="2" presStyleCnt="5"/>
      <dgm:spPr/>
    </dgm:pt>
    <dgm:pt modelId="{60F9B8EC-5490-3948-ADD9-C46F67779F36}" type="pres">
      <dgm:prSet presAssocID="{F02637B0-64C2-4219-BD5D-E0A642FCB26F}" presName="childShape" presStyleCnt="0"/>
      <dgm:spPr/>
    </dgm:pt>
    <dgm:pt modelId="{E2A3DFA6-66AC-4F48-A645-ED71B3311127}" type="pres">
      <dgm:prSet presAssocID="{58C69169-A7EE-4056-A36C-DA53A6BC34B2}" presName="root" presStyleCnt="0"/>
      <dgm:spPr/>
    </dgm:pt>
    <dgm:pt modelId="{02D3E2CC-0F53-9443-8F4F-BCFA225F55C6}" type="pres">
      <dgm:prSet presAssocID="{58C69169-A7EE-4056-A36C-DA53A6BC34B2}" presName="rootComposite" presStyleCnt="0"/>
      <dgm:spPr/>
    </dgm:pt>
    <dgm:pt modelId="{C7A38050-E3D3-E842-B7A6-940F7F6FBAF6}" type="pres">
      <dgm:prSet presAssocID="{58C69169-A7EE-4056-A36C-DA53A6BC34B2}" presName="rootText" presStyleLbl="node1" presStyleIdx="3" presStyleCnt="5"/>
      <dgm:spPr/>
    </dgm:pt>
    <dgm:pt modelId="{AEC97B47-CDBD-4847-8972-433983CEE44F}" type="pres">
      <dgm:prSet presAssocID="{58C69169-A7EE-4056-A36C-DA53A6BC34B2}" presName="rootConnector" presStyleLbl="node1" presStyleIdx="3" presStyleCnt="5"/>
      <dgm:spPr/>
    </dgm:pt>
    <dgm:pt modelId="{12204D3C-27BA-1A47-88A5-8C949B661C81}" type="pres">
      <dgm:prSet presAssocID="{58C69169-A7EE-4056-A36C-DA53A6BC34B2}" presName="childShape" presStyleCnt="0"/>
      <dgm:spPr/>
    </dgm:pt>
    <dgm:pt modelId="{8CA17B98-B0EC-CC4B-AA6F-181FC1557ED9}" type="pres">
      <dgm:prSet presAssocID="{CA5A3C76-9219-48BA-A753-CD8D8ADD5978}" presName="root" presStyleCnt="0"/>
      <dgm:spPr/>
    </dgm:pt>
    <dgm:pt modelId="{B634092A-BF55-9145-B154-021159D14EDD}" type="pres">
      <dgm:prSet presAssocID="{CA5A3C76-9219-48BA-A753-CD8D8ADD5978}" presName="rootComposite" presStyleCnt="0"/>
      <dgm:spPr/>
    </dgm:pt>
    <dgm:pt modelId="{24109475-B467-E348-AB28-D6B61D7D4845}" type="pres">
      <dgm:prSet presAssocID="{CA5A3C76-9219-48BA-A753-CD8D8ADD5978}" presName="rootText" presStyleLbl="node1" presStyleIdx="4" presStyleCnt="5"/>
      <dgm:spPr/>
    </dgm:pt>
    <dgm:pt modelId="{A25E83FD-3FA9-A74C-855F-F1EBF1D384D7}" type="pres">
      <dgm:prSet presAssocID="{CA5A3C76-9219-48BA-A753-CD8D8ADD5978}" presName="rootConnector" presStyleLbl="node1" presStyleIdx="4" presStyleCnt="5"/>
      <dgm:spPr/>
    </dgm:pt>
    <dgm:pt modelId="{83074DB3-64FC-8F4B-95D5-4718699382B2}" type="pres">
      <dgm:prSet presAssocID="{CA5A3C76-9219-48BA-A753-CD8D8ADD5978}" presName="childShape" presStyleCnt="0"/>
      <dgm:spPr/>
    </dgm:pt>
  </dgm:ptLst>
  <dgm:cxnLst>
    <dgm:cxn modelId="{0C377F0F-89A5-3A40-8003-8D44BCDFED2D}" type="presOf" srcId="{CF7C0496-EDA0-4423-A088-CDD9583917DB}" destId="{6A1BA163-18EF-0141-AC7F-3C4B40FE005F}" srcOrd="1" destOrd="0" presId="urn:microsoft.com/office/officeart/2005/8/layout/hierarchy3"/>
    <dgm:cxn modelId="{2452AC15-B560-5A4E-BA42-FB494ADBF1AD}" type="presOf" srcId="{CEE3E84A-86AF-4195-ADFD-2C6104593B95}" destId="{11C7FEAA-F10F-A844-9C1E-8E6EF5BFC72D}" srcOrd="0" destOrd="0" presId="urn:microsoft.com/office/officeart/2005/8/layout/hierarchy3"/>
    <dgm:cxn modelId="{ABA76427-4E2C-4454-9F2E-D0979B1AB801}" srcId="{CEE3E84A-86AF-4195-ADFD-2C6104593B95}" destId="{CF7C0496-EDA0-4423-A088-CDD9583917DB}" srcOrd="0" destOrd="0" parTransId="{E4DD047E-5A08-4D14-9D85-AADA85705757}" sibTransId="{A5A2CC09-100D-4491-AC8B-746604D05BC8}"/>
    <dgm:cxn modelId="{30F4A23A-9755-8949-8E4C-361B2534117F}" type="presOf" srcId="{F02637B0-64C2-4219-BD5D-E0A642FCB26F}" destId="{F1C1516A-9F92-A145-B6B0-D8C06FD08918}" srcOrd="0" destOrd="0" presId="urn:microsoft.com/office/officeart/2005/8/layout/hierarchy3"/>
    <dgm:cxn modelId="{B814704E-7029-B94C-8512-5729F298940A}" type="presOf" srcId="{CA5A3C76-9219-48BA-A753-CD8D8ADD5978}" destId="{A25E83FD-3FA9-A74C-855F-F1EBF1D384D7}" srcOrd="1" destOrd="0" presId="urn:microsoft.com/office/officeart/2005/8/layout/hierarchy3"/>
    <dgm:cxn modelId="{61441374-E890-46EA-B2D6-12A66885EFFF}" srcId="{CEE3E84A-86AF-4195-ADFD-2C6104593B95}" destId="{F72863F7-134E-4948-A737-7B425BC132E0}" srcOrd="1" destOrd="0" parTransId="{6DD0D1E3-D1BF-49E2-970B-FB02D445C12C}" sibTransId="{D0050B05-BB7D-4450-8898-3DAFAE80D2C6}"/>
    <dgm:cxn modelId="{7ADB237C-A6D9-1040-8689-B1F824DE4622}" type="presOf" srcId="{CA5A3C76-9219-48BA-A753-CD8D8ADD5978}" destId="{24109475-B467-E348-AB28-D6B61D7D4845}" srcOrd="0" destOrd="0" presId="urn:microsoft.com/office/officeart/2005/8/layout/hierarchy3"/>
    <dgm:cxn modelId="{7CF99190-90BA-A74B-9D6D-85001DFBCC55}" type="presOf" srcId="{58C69169-A7EE-4056-A36C-DA53A6BC34B2}" destId="{AEC97B47-CDBD-4847-8972-433983CEE44F}" srcOrd="1" destOrd="0" presId="urn:microsoft.com/office/officeart/2005/8/layout/hierarchy3"/>
    <dgm:cxn modelId="{7018C697-50DF-C94E-8079-EC725997B0A3}" type="presOf" srcId="{F72863F7-134E-4948-A737-7B425BC132E0}" destId="{2DE3D2C1-6956-AE46-91E8-15A7836C71EC}" srcOrd="0" destOrd="0" presId="urn:microsoft.com/office/officeart/2005/8/layout/hierarchy3"/>
    <dgm:cxn modelId="{7FD5E1CF-00E9-4642-AF5B-3E10BF9C267A}" type="presOf" srcId="{58C69169-A7EE-4056-A36C-DA53A6BC34B2}" destId="{C7A38050-E3D3-E842-B7A6-940F7F6FBAF6}" srcOrd="0" destOrd="0" presId="urn:microsoft.com/office/officeart/2005/8/layout/hierarchy3"/>
    <dgm:cxn modelId="{ED8DFACF-8F58-3443-92DC-59D579A78F7B}" type="presOf" srcId="{F72863F7-134E-4948-A737-7B425BC132E0}" destId="{1F4D5273-822C-8948-B9EF-ADFC4EEFE279}" srcOrd="1" destOrd="0" presId="urn:microsoft.com/office/officeart/2005/8/layout/hierarchy3"/>
    <dgm:cxn modelId="{41753DD0-2ABA-4630-9D6F-02FB5EA5A0E1}" srcId="{CEE3E84A-86AF-4195-ADFD-2C6104593B95}" destId="{F02637B0-64C2-4219-BD5D-E0A642FCB26F}" srcOrd="2" destOrd="0" parTransId="{5F4FA1CC-9616-4FAA-A15D-910C4E60B499}" sibTransId="{89215F0E-D491-403E-A2B2-B1FB6ECA2805}"/>
    <dgm:cxn modelId="{7122F9DB-E989-4E75-BF9E-5D8EE7F6EDFB}" srcId="{CEE3E84A-86AF-4195-ADFD-2C6104593B95}" destId="{58C69169-A7EE-4056-A36C-DA53A6BC34B2}" srcOrd="3" destOrd="0" parTransId="{D4EC8056-AC60-4830-983F-189786EAE377}" sibTransId="{B7D06714-5EF5-4CFB-BE5D-483608FF9353}"/>
    <dgm:cxn modelId="{57BDABE7-AB61-9E49-8A95-0E865C968FE3}" type="presOf" srcId="{CF7C0496-EDA0-4423-A088-CDD9583917DB}" destId="{4C909572-194E-B540-8965-FAE24E93CF9A}" srcOrd="0" destOrd="0" presId="urn:microsoft.com/office/officeart/2005/8/layout/hierarchy3"/>
    <dgm:cxn modelId="{045FBBEB-29A4-451E-AB03-C593C7BC0D84}" srcId="{CEE3E84A-86AF-4195-ADFD-2C6104593B95}" destId="{CA5A3C76-9219-48BA-A753-CD8D8ADD5978}" srcOrd="4" destOrd="0" parTransId="{58BD37A7-36F4-45F9-A9DB-64B1C280735B}" sibTransId="{C37F3112-26EA-4522-96DE-B721E8FBE15D}"/>
    <dgm:cxn modelId="{D761D0ED-3DDF-C04D-8BB4-2045C8A3F5B8}" type="presOf" srcId="{F02637B0-64C2-4219-BD5D-E0A642FCB26F}" destId="{493512DA-A328-4947-ADFA-950BEE80C07A}" srcOrd="1" destOrd="0" presId="urn:microsoft.com/office/officeart/2005/8/layout/hierarchy3"/>
    <dgm:cxn modelId="{4D745829-9DCF-CF46-946C-7957B2266292}" type="presParOf" srcId="{11C7FEAA-F10F-A844-9C1E-8E6EF5BFC72D}" destId="{81FF772C-C843-A044-BABA-4EC90E0C61F8}" srcOrd="0" destOrd="0" presId="urn:microsoft.com/office/officeart/2005/8/layout/hierarchy3"/>
    <dgm:cxn modelId="{27B52A19-1750-E145-9DEE-AA7FC7C98C18}" type="presParOf" srcId="{81FF772C-C843-A044-BABA-4EC90E0C61F8}" destId="{01C1F52C-F410-734D-9167-E4ABE70A2D54}" srcOrd="0" destOrd="0" presId="urn:microsoft.com/office/officeart/2005/8/layout/hierarchy3"/>
    <dgm:cxn modelId="{372B116D-F67B-EA44-A2CE-CEFAC3740817}" type="presParOf" srcId="{01C1F52C-F410-734D-9167-E4ABE70A2D54}" destId="{4C909572-194E-B540-8965-FAE24E93CF9A}" srcOrd="0" destOrd="0" presId="urn:microsoft.com/office/officeart/2005/8/layout/hierarchy3"/>
    <dgm:cxn modelId="{C3D57BDC-965E-5B4B-8830-2B19197E7383}" type="presParOf" srcId="{01C1F52C-F410-734D-9167-E4ABE70A2D54}" destId="{6A1BA163-18EF-0141-AC7F-3C4B40FE005F}" srcOrd="1" destOrd="0" presId="urn:microsoft.com/office/officeart/2005/8/layout/hierarchy3"/>
    <dgm:cxn modelId="{AAF421DA-C126-D04C-B992-EEC5AF301981}" type="presParOf" srcId="{81FF772C-C843-A044-BABA-4EC90E0C61F8}" destId="{CBE8C064-2EBC-3248-835A-0DA663CBECE3}" srcOrd="1" destOrd="0" presId="urn:microsoft.com/office/officeart/2005/8/layout/hierarchy3"/>
    <dgm:cxn modelId="{F89977C7-D3DD-354F-AB94-B0831E5D50FF}" type="presParOf" srcId="{11C7FEAA-F10F-A844-9C1E-8E6EF5BFC72D}" destId="{26FB5E3E-0460-D940-AA59-B47B0AA2056A}" srcOrd="1" destOrd="0" presId="urn:microsoft.com/office/officeart/2005/8/layout/hierarchy3"/>
    <dgm:cxn modelId="{233DAEF1-3E1D-4F4F-AA98-52C34C0FE1B1}" type="presParOf" srcId="{26FB5E3E-0460-D940-AA59-B47B0AA2056A}" destId="{D242E138-1FBF-0545-8656-59FAE7FBEF40}" srcOrd="0" destOrd="0" presId="urn:microsoft.com/office/officeart/2005/8/layout/hierarchy3"/>
    <dgm:cxn modelId="{9524C378-B5D6-6743-91FA-405EB245AD19}" type="presParOf" srcId="{D242E138-1FBF-0545-8656-59FAE7FBEF40}" destId="{2DE3D2C1-6956-AE46-91E8-15A7836C71EC}" srcOrd="0" destOrd="0" presId="urn:microsoft.com/office/officeart/2005/8/layout/hierarchy3"/>
    <dgm:cxn modelId="{7FF00DCF-BC83-004F-A0D3-0C3D865D8107}" type="presParOf" srcId="{D242E138-1FBF-0545-8656-59FAE7FBEF40}" destId="{1F4D5273-822C-8948-B9EF-ADFC4EEFE279}" srcOrd="1" destOrd="0" presId="urn:microsoft.com/office/officeart/2005/8/layout/hierarchy3"/>
    <dgm:cxn modelId="{FE7D586B-0AD3-5444-BDA6-7A2706096C04}" type="presParOf" srcId="{26FB5E3E-0460-D940-AA59-B47B0AA2056A}" destId="{790B2A2F-D048-054A-8305-DA341332C360}" srcOrd="1" destOrd="0" presId="urn:microsoft.com/office/officeart/2005/8/layout/hierarchy3"/>
    <dgm:cxn modelId="{F0360771-DC11-EA46-85C4-342DBA80EB94}" type="presParOf" srcId="{11C7FEAA-F10F-A844-9C1E-8E6EF5BFC72D}" destId="{9692A711-C265-A644-BE9F-C1C8A52B60B4}" srcOrd="2" destOrd="0" presId="urn:microsoft.com/office/officeart/2005/8/layout/hierarchy3"/>
    <dgm:cxn modelId="{224FDC71-3722-F94E-85C7-C4C54BD56B80}" type="presParOf" srcId="{9692A711-C265-A644-BE9F-C1C8A52B60B4}" destId="{7DAC6BA2-5F11-4047-A986-C88012320CA6}" srcOrd="0" destOrd="0" presId="urn:microsoft.com/office/officeart/2005/8/layout/hierarchy3"/>
    <dgm:cxn modelId="{13DB0640-7A95-6941-82B1-706C8F030A32}" type="presParOf" srcId="{7DAC6BA2-5F11-4047-A986-C88012320CA6}" destId="{F1C1516A-9F92-A145-B6B0-D8C06FD08918}" srcOrd="0" destOrd="0" presId="urn:microsoft.com/office/officeart/2005/8/layout/hierarchy3"/>
    <dgm:cxn modelId="{8EF23D26-3C62-7E47-A12D-06D848F62B52}" type="presParOf" srcId="{7DAC6BA2-5F11-4047-A986-C88012320CA6}" destId="{493512DA-A328-4947-ADFA-950BEE80C07A}" srcOrd="1" destOrd="0" presId="urn:microsoft.com/office/officeart/2005/8/layout/hierarchy3"/>
    <dgm:cxn modelId="{D527BF59-ECF9-8744-AADB-F50C17D7822C}" type="presParOf" srcId="{9692A711-C265-A644-BE9F-C1C8A52B60B4}" destId="{60F9B8EC-5490-3948-ADD9-C46F67779F36}" srcOrd="1" destOrd="0" presId="urn:microsoft.com/office/officeart/2005/8/layout/hierarchy3"/>
    <dgm:cxn modelId="{B3089A63-28EB-884D-A494-2EB2F30419FE}" type="presParOf" srcId="{11C7FEAA-F10F-A844-9C1E-8E6EF5BFC72D}" destId="{E2A3DFA6-66AC-4F48-A645-ED71B3311127}" srcOrd="3" destOrd="0" presId="urn:microsoft.com/office/officeart/2005/8/layout/hierarchy3"/>
    <dgm:cxn modelId="{BA835D69-522A-AC44-8FBE-71915DCA2B0D}" type="presParOf" srcId="{E2A3DFA6-66AC-4F48-A645-ED71B3311127}" destId="{02D3E2CC-0F53-9443-8F4F-BCFA225F55C6}" srcOrd="0" destOrd="0" presId="urn:microsoft.com/office/officeart/2005/8/layout/hierarchy3"/>
    <dgm:cxn modelId="{D3635569-B7E8-2E40-BAD4-2D159EA29AE9}" type="presParOf" srcId="{02D3E2CC-0F53-9443-8F4F-BCFA225F55C6}" destId="{C7A38050-E3D3-E842-B7A6-940F7F6FBAF6}" srcOrd="0" destOrd="0" presId="urn:microsoft.com/office/officeart/2005/8/layout/hierarchy3"/>
    <dgm:cxn modelId="{21A8F73D-656B-CA4A-96E6-EC05C6F70D2F}" type="presParOf" srcId="{02D3E2CC-0F53-9443-8F4F-BCFA225F55C6}" destId="{AEC97B47-CDBD-4847-8972-433983CEE44F}" srcOrd="1" destOrd="0" presId="urn:microsoft.com/office/officeart/2005/8/layout/hierarchy3"/>
    <dgm:cxn modelId="{0503C882-D822-894B-AD28-892DD8D5C024}" type="presParOf" srcId="{E2A3DFA6-66AC-4F48-A645-ED71B3311127}" destId="{12204D3C-27BA-1A47-88A5-8C949B661C81}" srcOrd="1" destOrd="0" presId="urn:microsoft.com/office/officeart/2005/8/layout/hierarchy3"/>
    <dgm:cxn modelId="{EE276E38-CB5B-B54A-93EE-028B59429A97}" type="presParOf" srcId="{11C7FEAA-F10F-A844-9C1E-8E6EF5BFC72D}" destId="{8CA17B98-B0EC-CC4B-AA6F-181FC1557ED9}" srcOrd="4" destOrd="0" presId="urn:microsoft.com/office/officeart/2005/8/layout/hierarchy3"/>
    <dgm:cxn modelId="{A36BDC72-3F7F-E644-AFE4-78C5271F6794}" type="presParOf" srcId="{8CA17B98-B0EC-CC4B-AA6F-181FC1557ED9}" destId="{B634092A-BF55-9145-B154-021159D14EDD}" srcOrd="0" destOrd="0" presId="urn:microsoft.com/office/officeart/2005/8/layout/hierarchy3"/>
    <dgm:cxn modelId="{A3DCE64E-500C-4C40-89B8-025D13E556E2}" type="presParOf" srcId="{B634092A-BF55-9145-B154-021159D14EDD}" destId="{24109475-B467-E348-AB28-D6B61D7D4845}" srcOrd="0" destOrd="0" presId="urn:microsoft.com/office/officeart/2005/8/layout/hierarchy3"/>
    <dgm:cxn modelId="{1BAAE37B-386E-4E4D-A13F-8D153C1E9703}" type="presParOf" srcId="{B634092A-BF55-9145-B154-021159D14EDD}" destId="{A25E83FD-3FA9-A74C-855F-F1EBF1D384D7}" srcOrd="1" destOrd="0" presId="urn:microsoft.com/office/officeart/2005/8/layout/hierarchy3"/>
    <dgm:cxn modelId="{FA277623-D332-DD48-AFAD-878C000F64B4}" type="presParOf" srcId="{8CA17B98-B0EC-CC4B-AA6F-181FC1557ED9}" destId="{83074DB3-64FC-8F4B-95D5-4718699382B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96D721-1C4B-BC47-B95D-D082E0638C19}" type="doc">
      <dgm:prSet loTypeId="urn:microsoft.com/office/officeart/2005/8/layout/default" loCatId="hierarchy" qsTypeId="urn:microsoft.com/office/officeart/2005/8/quickstyle/simple1" qsCatId="simple" csTypeId="urn:microsoft.com/office/officeart/2005/8/colors/accent1_2" csCatId="accent1" phldr="1"/>
      <dgm:spPr/>
      <dgm:t>
        <a:bodyPr/>
        <a:lstStyle/>
        <a:p>
          <a:endParaRPr lang="en-US"/>
        </a:p>
      </dgm:t>
    </dgm:pt>
    <dgm:pt modelId="{CC3557B1-4A25-6641-B0B9-9844E1978CC6}">
      <dgm:prSet phldrT="[Text]"/>
      <dgm:spPr/>
      <dgm:t>
        <a:bodyPr/>
        <a:lstStyle/>
        <a:p>
          <a:r>
            <a:rPr lang="en-US" dirty="0"/>
            <a:t>Cloud Computing</a:t>
          </a:r>
        </a:p>
      </dgm:t>
    </dgm:pt>
    <dgm:pt modelId="{4ACFAF9D-1A54-8844-AB44-CBCBB85C91D0}" type="parTrans" cxnId="{647FC03A-9E91-7D41-AA05-0F5BBD68F960}">
      <dgm:prSet/>
      <dgm:spPr/>
      <dgm:t>
        <a:bodyPr/>
        <a:lstStyle/>
        <a:p>
          <a:endParaRPr lang="en-US"/>
        </a:p>
      </dgm:t>
    </dgm:pt>
    <dgm:pt modelId="{4AF5FE67-A69F-C941-B060-0E94D29D48BC}" type="sibTrans" cxnId="{647FC03A-9E91-7D41-AA05-0F5BBD68F960}">
      <dgm:prSet/>
      <dgm:spPr/>
      <dgm:t>
        <a:bodyPr/>
        <a:lstStyle/>
        <a:p>
          <a:endParaRPr lang="en-US"/>
        </a:p>
      </dgm:t>
    </dgm:pt>
    <dgm:pt modelId="{16A309F0-4397-FD4C-AFBB-7511B503C7BB}">
      <dgm:prSet phldrT="[Text]"/>
      <dgm:spPr/>
      <dgm:t>
        <a:bodyPr/>
        <a:lstStyle/>
        <a:p>
          <a:r>
            <a:rPr lang="en-US" dirty="0"/>
            <a:t>Automation / </a:t>
          </a:r>
          <a:r>
            <a:rPr lang="en-US" dirty="0" err="1"/>
            <a:t>DevSecOps</a:t>
          </a:r>
          <a:endParaRPr lang="en-US" dirty="0"/>
        </a:p>
      </dgm:t>
    </dgm:pt>
    <dgm:pt modelId="{412FB557-EA1C-5F45-96D2-A59E6914B6B2}" type="parTrans" cxnId="{449963B3-BABF-B44C-93DD-2CC526C4D9A8}">
      <dgm:prSet/>
      <dgm:spPr/>
      <dgm:t>
        <a:bodyPr/>
        <a:lstStyle/>
        <a:p>
          <a:endParaRPr lang="en-US"/>
        </a:p>
      </dgm:t>
    </dgm:pt>
    <dgm:pt modelId="{2E2D49ED-75FE-BD4E-BE83-A4C7C680156F}" type="sibTrans" cxnId="{449963B3-BABF-B44C-93DD-2CC526C4D9A8}">
      <dgm:prSet/>
      <dgm:spPr/>
      <dgm:t>
        <a:bodyPr/>
        <a:lstStyle/>
        <a:p>
          <a:endParaRPr lang="en-US"/>
        </a:p>
      </dgm:t>
    </dgm:pt>
    <dgm:pt modelId="{EA331A08-D6D4-784D-9F92-CA9E4EF5C07C}">
      <dgm:prSet phldrT="[Text]"/>
      <dgm:spPr/>
      <dgm:t>
        <a:bodyPr/>
        <a:lstStyle/>
        <a:p>
          <a:r>
            <a:rPr lang="en-US" dirty="0"/>
            <a:t>Containers</a:t>
          </a:r>
        </a:p>
      </dgm:t>
    </dgm:pt>
    <dgm:pt modelId="{2A132087-DFDC-2E40-8472-1760B54B0AAD}" type="parTrans" cxnId="{23E7AB80-3177-AD48-90E3-A6BABB301152}">
      <dgm:prSet/>
      <dgm:spPr/>
      <dgm:t>
        <a:bodyPr/>
        <a:lstStyle/>
        <a:p>
          <a:endParaRPr lang="en-US"/>
        </a:p>
      </dgm:t>
    </dgm:pt>
    <dgm:pt modelId="{3AC426BF-F49D-0F4B-85B7-313422C808D5}" type="sibTrans" cxnId="{23E7AB80-3177-AD48-90E3-A6BABB301152}">
      <dgm:prSet/>
      <dgm:spPr/>
      <dgm:t>
        <a:bodyPr/>
        <a:lstStyle/>
        <a:p>
          <a:endParaRPr lang="en-US"/>
        </a:p>
      </dgm:t>
    </dgm:pt>
    <dgm:pt modelId="{B4E1F9B7-2E71-8F42-B7B8-603371EE3F94}">
      <dgm:prSet phldrT="[Text]"/>
      <dgm:spPr/>
      <dgm:t>
        <a:bodyPr/>
        <a:lstStyle/>
        <a:p>
          <a:r>
            <a:rPr lang="en-US" dirty="0"/>
            <a:t>Microservices</a:t>
          </a:r>
        </a:p>
      </dgm:t>
    </dgm:pt>
    <dgm:pt modelId="{FE4ADA6C-AD4B-844D-8EA3-F624F2FFDCD1}" type="parTrans" cxnId="{871E9F75-76F6-BB40-9FCB-11CA597E462E}">
      <dgm:prSet/>
      <dgm:spPr/>
      <dgm:t>
        <a:bodyPr/>
        <a:lstStyle/>
        <a:p>
          <a:endParaRPr lang="en-US"/>
        </a:p>
      </dgm:t>
    </dgm:pt>
    <dgm:pt modelId="{BB905434-8EF3-354A-9820-B92B0B92F7FF}" type="sibTrans" cxnId="{871E9F75-76F6-BB40-9FCB-11CA597E462E}">
      <dgm:prSet/>
      <dgm:spPr/>
      <dgm:t>
        <a:bodyPr/>
        <a:lstStyle/>
        <a:p>
          <a:endParaRPr lang="en-US"/>
        </a:p>
      </dgm:t>
    </dgm:pt>
    <dgm:pt modelId="{98FB5480-CB62-E14D-A4E9-9780ED3D0AFB}">
      <dgm:prSet phldrT="[Text]"/>
      <dgm:spPr/>
      <dgm:t>
        <a:bodyPr/>
        <a:lstStyle/>
        <a:p>
          <a:r>
            <a:rPr lang="en-US" dirty="0"/>
            <a:t>AI / ML</a:t>
          </a:r>
        </a:p>
      </dgm:t>
    </dgm:pt>
    <dgm:pt modelId="{4A1B120E-340D-EE46-A5E2-AAE6C9544E03}" type="parTrans" cxnId="{09AFC119-3AC5-D24A-9ABE-31E61713B074}">
      <dgm:prSet/>
      <dgm:spPr/>
      <dgm:t>
        <a:bodyPr/>
        <a:lstStyle/>
        <a:p>
          <a:endParaRPr lang="en-US"/>
        </a:p>
      </dgm:t>
    </dgm:pt>
    <dgm:pt modelId="{48DA0D3A-62C6-3B44-81AE-05C2EAA16D0F}" type="sibTrans" cxnId="{09AFC119-3AC5-D24A-9ABE-31E61713B074}">
      <dgm:prSet/>
      <dgm:spPr/>
      <dgm:t>
        <a:bodyPr/>
        <a:lstStyle/>
        <a:p>
          <a:endParaRPr lang="en-US"/>
        </a:p>
      </dgm:t>
    </dgm:pt>
    <dgm:pt modelId="{1C7CE83B-7710-4E44-8DF5-7FB62D03CCB0}" type="pres">
      <dgm:prSet presAssocID="{9B96D721-1C4B-BC47-B95D-D082E0638C19}" presName="diagram" presStyleCnt="0">
        <dgm:presLayoutVars>
          <dgm:dir/>
          <dgm:resizeHandles val="exact"/>
        </dgm:presLayoutVars>
      </dgm:prSet>
      <dgm:spPr/>
    </dgm:pt>
    <dgm:pt modelId="{C18DCBBE-CC83-254A-AFAB-B66E0C2C2586}" type="pres">
      <dgm:prSet presAssocID="{CC3557B1-4A25-6641-B0B9-9844E1978CC6}" presName="node" presStyleLbl="node1" presStyleIdx="0" presStyleCnt="5">
        <dgm:presLayoutVars>
          <dgm:bulletEnabled val="1"/>
        </dgm:presLayoutVars>
      </dgm:prSet>
      <dgm:spPr/>
    </dgm:pt>
    <dgm:pt modelId="{98B9187F-936B-3947-B446-AE3B402A4CB9}" type="pres">
      <dgm:prSet presAssocID="{4AF5FE67-A69F-C941-B060-0E94D29D48BC}" presName="sibTrans" presStyleCnt="0"/>
      <dgm:spPr/>
    </dgm:pt>
    <dgm:pt modelId="{C3A3936E-862B-C141-A740-75EA2C9016DE}" type="pres">
      <dgm:prSet presAssocID="{16A309F0-4397-FD4C-AFBB-7511B503C7BB}" presName="node" presStyleLbl="node1" presStyleIdx="1" presStyleCnt="5">
        <dgm:presLayoutVars>
          <dgm:bulletEnabled val="1"/>
        </dgm:presLayoutVars>
      </dgm:prSet>
      <dgm:spPr/>
    </dgm:pt>
    <dgm:pt modelId="{A6E1FD16-185D-B948-82F7-483D4A4ED0DA}" type="pres">
      <dgm:prSet presAssocID="{2E2D49ED-75FE-BD4E-BE83-A4C7C680156F}" presName="sibTrans" presStyleCnt="0"/>
      <dgm:spPr/>
    </dgm:pt>
    <dgm:pt modelId="{567F1446-FD16-994B-A13C-0E0734FD3DBA}" type="pres">
      <dgm:prSet presAssocID="{EA331A08-D6D4-784D-9F92-CA9E4EF5C07C}" presName="node" presStyleLbl="node1" presStyleIdx="2" presStyleCnt="5">
        <dgm:presLayoutVars>
          <dgm:bulletEnabled val="1"/>
        </dgm:presLayoutVars>
      </dgm:prSet>
      <dgm:spPr/>
    </dgm:pt>
    <dgm:pt modelId="{03807E28-EDDF-E34A-88DB-FF1846E83204}" type="pres">
      <dgm:prSet presAssocID="{3AC426BF-F49D-0F4B-85B7-313422C808D5}" presName="sibTrans" presStyleCnt="0"/>
      <dgm:spPr/>
    </dgm:pt>
    <dgm:pt modelId="{7B545F60-260E-A04F-A481-0989F05098A2}" type="pres">
      <dgm:prSet presAssocID="{B4E1F9B7-2E71-8F42-B7B8-603371EE3F94}" presName="node" presStyleLbl="node1" presStyleIdx="3" presStyleCnt="5">
        <dgm:presLayoutVars>
          <dgm:bulletEnabled val="1"/>
        </dgm:presLayoutVars>
      </dgm:prSet>
      <dgm:spPr/>
    </dgm:pt>
    <dgm:pt modelId="{D18C18A4-2BAA-E14C-93AE-B92E0DA4F77D}" type="pres">
      <dgm:prSet presAssocID="{BB905434-8EF3-354A-9820-B92B0B92F7FF}" presName="sibTrans" presStyleCnt="0"/>
      <dgm:spPr/>
    </dgm:pt>
    <dgm:pt modelId="{96803585-5802-344E-982B-9CE62B71EDBA}" type="pres">
      <dgm:prSet presAssocID="{98FB5480-CB62-E14D-A4E9-9780ED3D0AFB}" presName="node" presStyleLbl="node1" presStyleIdx="4" presStyleCnt="5">
        <dgm:presLayoutVars>
          <dgm:bulletEnabled val="1"/>
        </dgm:presLayoutVars>
      </dgm:prSet>
      <dgm:spPr/>
    </dgm:pt>
  </dgm:ptLst>
  <dgm:cxnLst>
    <dgm:cxn modelId="{09AFC119-3AC5-D24A-9ABE-31E61713B074}" srcId="{9B96D721-1C4B-BC47-B95D-D082E0638C19}" destId="{98FB5480-CB62-E14D-A4E9-9780ED3D0AFB}" srcOrd="4" destOrd="0" parTransId="{4A1B120E-340D-EE46-A5E2-AAE6C9544E03}" sibTransId="{48DA0D3A-62C6-3B44-81AE-05C2EAA16D0F}"/>
    <dgm:cxn modelId="{DDFA4B33-C782-EF43-A2EB-3CDEAE2F86DA}" type="presOf" srcId="{B4E1F9B7-2E71-8F42-B7B8-603371EE3F94}" destId="{7B545F60-260E-A04F-A481-0989F05098A2}" srcOrd="0" destOrd="0" presId="urn:microsoft.com/office/officeart/2005/8/layout/default"/>
    <dgm:cxn modelId="{647FC03A-9E91-7D41-AA05-0F5BBD68F960}" srcId="{9B96D721-1C4B-BC47-B95D-D082E0638C19}" destId="{CC3557B1-4A25-6641-B0B9-9844E1978CC6}" srcOrd="0" destOrd="0" parTransId="{4ACFAF9D-1A54-8844-AB44-CBCBB85C91D0}" sibTransId="{4AF5FE67-A69F-C941-B060-0E94D29D48BC}"/>
    <dgm:cxn modelId="{608F7C59-3542-164A-AF5A-AA814DFB7815}" type="presOf" srcId="{98FB5480-CB62-E14D-A4E9-9780ED3D0AFB}" destId="{96803585-5802-344E-982B-9CE62B71EDBA}" srcOrd="0" destOrd="0" presId="urn:microsoft.com/office/officeart/2005/8/layout/default"/>
    <dgm:cxn modelId="{15EB925A-8D54-1244-9EB1-041BC6874D78}" type="presOf" srcId="{CC3557B1-4A25-6641-B0B9-9844E1978CC6}" destId="{C18DCBBE-CC83-254A-AFAB-B66E0C2C2586}" srcOrd="0" destOrd="0" presId="urn:microsoft.com/office/officeart/2005/8/layout/default"/>
    <dgm:cxn modelId="{F726E265-ED8E-0C44-9D8D-4B8DC15331D5}" type="presOf" srcId="{EA331A08-D6D4-784D-9F92-CA9E4EF5C07C}" destId="{567F1446-FD16-994B-A13C-0E0734FD3DBA}" srcOrd="0" destOrd="0" presId="urn:microsoft.com/office/officeart/2005/8/layout/default"/>
    <dgm:cxn modelId="{871E9F75-76F6-BB40-9FCB-11CA597E462E}" srcId="{9B96D721-1C4B-BC47-B95D-D082E0638C19}" destId="{B4E1F9B7-2E71-8F42-B7B8-603371EE3F94}" srcOrd="3" destOrd="0" parTransId="{FE4ADA6C-AD4B-844D-8EA3-F624F2FFDCD1}" sibTransId="{BB905434-8EF3-354A-9820-B92B0B92F7FF}"/>
    <dgm:cxn modelId="{23E7AB80-3177-AD48-90E3-A6BABB301152}" srcId="{9B96D721-1C4B-BC47-B95D-D082E0638C19}" destId="{EA331A08-D6D4-784D-9F92-CA9E4EF5C07C}" srcOrd="2" destOrd="0" parTransId="{2A132087-DFDC-2E40-8472-1760B54B0AAD}" sibTransId="{3AC426BF-F49D-0F4B-85B7-313422C808D5}"/>
    <dgm:cxn modelId="{43C46C81-AE06-6B45-9641-79818F5CA70A}" type="presOf" srcId="{16A309F0-4397-FD4C-AFBB-7511B503C7BB}" destId="{C3A3936E-862B-C141-A740-75EA2C9016DE}" srcOrd="0" destOrd="0" presId="urn:microsoft.com/office/officeart/2005/8/layout/default"/>
    <dgm:cxn modelId="{449963B3-BABF-B44C-93DD-2CC526C4D9A8}" srcId="{9B96D721-1C4B-BC47-B95D-D082E0638C19}" destId="{16A309F0-4397-FD4C-AFBB-7511B503C7BB}" srcOrd="1" destOrd="0" parTransId="{412FB557-EA1C-5F45-96D2-A59E6914B6B2}" sibTransId="{2E2D49ED-75FE-BD4E-BE83-A4C7C680156F}"/>
    <dgm:cxn modelId="{220D37C1-0593-F147-B37A-CAE73FC5961B}" type="presOf" srcId="{9B96D721-1C4B-BC47-B95D-D082E0638C19}" destId="{1C7CE83B-7710-4E44-8DF5-7FB62D03CCB0}" srcOrd="0" destOrd="0" presId="urn:microsoft.com/office/officeart/2005/8/layout/default"/>
    <dgm:cxn modelId="{49E19BBE-BB35-9D4E-ABF4-C50D96EEC36A}" type="presParOf" srcId="{1C7CE83B-7710-4E44-8DF5-7FB62D03CCB0}" destId="{C18DCBBE-CC83-254A-AFAB-B66E0C2C2586}" srcOrd="0" destOrd="0" presId="urn:microsoft.com/office/officeart/2005/8/layout/default"/>
    <dgm:cxn modelId="{3FAE0CFF-E6BC-5B44-B622-813836422D83}" type="presParOf" srcId="{1C7CE83B-7710-4E44-8DF5-7FB62D03CCB0}" destId="{98B9187F-936B-3947-B446-AE3B402A4CB9}" srcOrd="1" destOrd="0" presId="urn:microsoft.com/office/officeart/2005/8/layout/default"/>
    <dgm:cxn modelId="{6AF13F80-7A1F-124D-A391-4B4F8B6A9019}" type="presParOf" srcId="{1C7CE83B-7710-4E44-8DF5-7FB62D03CCB0}" destId="{C3A3936E-862B-C141-A740-75EA2C9016DE}" srcOrd="2" destOrd="0" presId="urn:microsoft.com/office/officeart/2005/8/layout/default"/>
    <dgm:cxn modelId="{EFD84407-13A4-7F43-9C1B-3A8C845B68E4}" type="presParOf" srcId="{1C7CE83B-7710-4E44-8DF5-7FB62D03CCB0}" destId="{A6E1FD16-185D-B948-82F7-483D4A4ED0DA}" srcOrd="3" destOrd="0" presId="urn:microsoft.com/office/officeart/2005/8/layout/default"/>
    <dgm:cxn modelId="{A320C218-1A12-6F43-A596-A00A6AEF0678}" type="presParOf" srcId="{1C7CE83B-7710-4E44-8DF5-7FB62D03CCB0}" destId="{567F1446-FD16-994B-A13C-0E0734FD3DBA}" srcOrd="4" destOrd="0" presId="urn:microsoft.com/office/officeart/2005/8/layout/default"/>
    <dgm:cxn modelId="{98AC6B59-9D7B-754E-8D8D-4A1197F1F739}" type="presParOf" srcId="{1C7CE83B-7710-4E44-8DF5-7FB62D03CCB0}" destId="{03807E28-EDDF-E34A-88DB-FF1846E83204}" srcOrd="5" destOrd="0" presId="urn:microsoft.com/office/officeart/2005/8/layout/default"/>
    <dgm:cxn modelId="{9DE98476-7845-CC4C-AC60-369319BBAD22}" type="presParOf" srcId="{1C7CE83B-7710-4E44-8DF5-7FB62D03CCB0}" destId="{7B545F60-260E-A04F-A481-0989F05098A2}" srcOrd="6" destOrd="0" presId="urn:microsoft.com/office/officeart/2005/8/layout/default"/>
    <dgm:cxn modelId="{EC38FC80-16C3-F347-AEA4-C8AAE8CA6FDE}" type="presParOf" srcId="{1C7CE83B-7710-4E44-8DF5-7FB62D03CCB0}" destId="{D18C18A4-2BAA-E14C-93AE-B92E0DA4F77D}" srcOrd="7" destOrd="0" presId="urn:microsoft.com/office/officeart/2005/8/layout/default"/>
    <dgm:cxn modelId="{C799EF6D-3007-C646-9D82-21CECB9DAF79}" type="presParOf" srcId="{1C7CE83B-7710-4E44-8DF5-7FB62D03CCB0}" destId="{96803585-5802-344E-982B-9CE62B71EDB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0CCAB1-4043-4143-876B-44DB0A8173AF}" type="doc">
      <dgm:prSet loTypeId="urn:microsoft.com/office/officeart/2005/8/layout/chevron1" loCatId="" qsTypeId="urn:microsoft.com/office/officeart/2005/8/quickstyle/simple1" qsCatId="simple" csTypeId="urn:microsoft.com/office/officeart/2005/8/colors/accent1_2" csCatId="accent1" phldr="1"/>
      <dgm:spPr/>
    </dgm:pt>
    <dgm:pt modelId="{1439E461-B5D0-F346-94FC-8AF56596CC70}">
      <dgm:prSet phldrT="[Text]"/>
      <dgm:spPr/>
      <dgm:t>
        <a:bodyPr/>
        <a:lstStyle/>
        <a:p>
          <a:r>
            <a:rPr lang="en-US" dirty="0"/>
            <a:t>Cobol, Assembly, Fortran</a:t>
          </a:r>
        </a:p>
      </dgm:t>
    </dgm:pt>
    <dgm:pt modelId="{3B32A71E-9789-0941-A49C-404B1333FF37}" type="parTrans" cxnId="{ADB06274-2137-9641-A5FE-A8F7B31F587F}">
      <dgm:prSet/>
      <dgm:spPr/>
      <dgm:t>
        <a:bodyPr/>
        <a:lstStyle/>
        <a:p>
          <a:endParaRPr lang="en-US"/>
        </a:p>
      </dgm:t>
    </dgm:pt>
    <dgm:pt modelId="{A61CC442-3A7C-8A41-8C35-80C23BC7BAD8}" type="sibTrans" cxnId="{ADB06274-2137-9641-A5FE-A8F7B31F587F}">
      <dgm:prSet/>
      <dgm:spPr/>
      <dgm:t>
        <a:bodyPr/>
        <a:lstStyle/>
        <a:p>
          <a:endParaRPr lang="en-US"/>
        </a:p>
      </dgm:t>
    </dgm:pt>
    <dgm:pt modelId="{A192E393-C0B9-8149-BAED-28888BBAF937}">
      <dgm:prSet/>
      <dgm:spPr/>
      <dgm:t>
        <a:bodyPr/>
        <a:lstStyle/>
        <a:p>
          <a:r>
            <a:rPr lang="en-US"/>
            <a:t>Monolithic</a:t>
          </a:r>
          <a:endParaRPr lang="en-US" dirty="0"/>
        </a:p>
      </dgm:t>
    </dgm:pt>
    <dgm:pt modelId="{EABB4320-0612-5949-91C1-78012D7CD7E6}" type="parTrans" cxnId="{C760B997-20BD-CA41-AECC-015866942B3C}">
      <dgm:prSet/>
      <dgm:spPr/>
      <dgm:t>
        <a:bodyPr/>
        <a:lstStyle/>
        <a:p>
          <a:endParaRPr lang="en-US"/>
        </a:p>
      </dgm:t>
    </dgm:pt>
    <dgm:pt modelId="{69E7F966-5625-0C4E-8CFB-37CDFFACEEFA}" type="sibTrans" cxnId="{C760B997-20BD-CA41-AECC-015866942B3C}">
      <dgm:prSet/>
      <dgm:spPr/>
      <dgm:t>
        <a:bodyPr/>
        <a:lstStyle/>
        <a:p>
          <a:endParaRPr lang="en-US"/>
        </a:p>
      </dgm:t>
    </dgm:pt>
    <dgm:pt modelId="{FFACF8F6-B9AF-F740-AF90-5DB7AA68566A}">
      <dgm:prSet/>
      <dgm:spPr/>
      <dgm:t>
        <a:bodyPr/>
        <a:lstStyle/>
        <a:p>
          <a:r>
            <a:rPr lang="en-US"/>
            <a:t>N-Tier Architecture</a:t>
          </a:r>
          <a:endParaRPr lang="en-US" dirty="0"/>
        </a:p>
      </dgm:t>
    </dgm:pt>
    <dgm:pt modelId="{D211D0FD-B9DD-084D-8B4E-74E7D8CE533C}" type="parTrans" cxnId="{06906EAE-3CBB-C541-B0A9-A95A84E039A9}">
      <dgm:prSet/>
      <dgm:spPr/>
      <dgm:t>
        <a:bodyPr/>
        <a:lstStyle/>
        <a:p>
          <a:endParaRPr lang="en-US"/>
        </a:p>
      </dgm:t>
    </dgm:pt>
    <dgm:pt modelId="{A7890A79-11CC-BE4B-B6FE-E130D3166AE3}" type="sibTrans" cxnId="{06906EAE-3CBB-C541-B0A9-A95A84E039A9}">
      <dgm:prSet/>
      <dgm:spPr/>
      <dgm:t>
        <a:bodyPr/>
        <a:lstStyle/>
        <a:p>
          <a:endParaRPr lang="en-US"/>
        </a:p>
      </dgm:t>
    </dgm:pt>
    <dgm:pt modelId="{9F1E1048-DF92-F642-9C45-FE508B5A21A1}">
      <dgm:prSet/>
      <dgm:spPr/>
      <dgm:t>
        <a:bodyPr/>
        <a:lstStyle/>
        <a:p>
          <a:r>
            <a:rPr lang="en-US"/>
            <a:t>Service-Oriented Architecture</a:t>
          </a:r>
          <a:endParaRPr lang="en-US" dirty="0"/>
        </a:p>
      </dgm:t>
    </dgm:pt>
    <dgm:pt modelId="{C28172D2-D2DC-E449-8BB8-5858AA03BF8C}" type="parTrans" cxnId="{2DF372A2-610B-814C-A35A-C3749E08BA9C}">
      <dgm:prSet/>
      <dgm:spPr/>
      <dgm:t>
        <a:bodyPr/>
        <a:lstStyle/>
        <a:p>
          <a:endParaRPr lang="en-US"/>
        </a:p>
      </dgm:t>
    </dgm:pt>
    <dgm:pt modelId="{C968EC9E-5067-D84E-94D0-F57ADFBEE822}" type="sibTrans" cxnId="{2DF372A2-610B-814C-A35A-C3749E08BA9C}">
      <dgm:prSet/>
      <dgm:spPr/>
      <dgm:t>
        <a:bodyPr/>
        <a:lstStyle/>
        <a:p>
          <a:endParaRPr lang="en-US"/>
        </a:p>
      </dgm:t>
    </dgm:pt>
    <dgm:pt modelId="{E4DDC5B2-646A-E946-8FD0-1F546311DAE6}">
      <dgm:prSet/>
      <dgm:spPr/>
      <dgm:t>
        <a:bodyPr/>
        <a:lstStyle/>
        <a:p>
          <a:r>
            <a:rPr lang="en-US"/>
            <a:t>Microservices / Containerization</a:t>
          </a:r>
          <a:endParaRPr lang="en-US" dirty="0"/>
        </a:p>
      </dgm:t>
    </dgm:pt>
    <dgm:pt modelId="{F25DEC55-3DE9-B44A-B9E2-BFA3D7D26923}" type="parTrans" cxnId="{71A16D14-B69A-E44C-8DCB-CF54446939B6}">
      <dgm:prSet/>
      <dgm:spPr/>
      <dgm:t>
        <a:bodyPr/>
        <a:lstStyle/>
        <a:p>
          <a:endParaRPr lang="en-US"/>
        </a:p>
      </dgm:t>
    </dgm:pt>
    <dgm:pt modelId="{FEA1B786-5946-3E41-926B-805BE33D13E5}" type="sibTrans" cxnId="{71A16D14-B69A-E44C-8DCB-CF54446939B6}">
      <dgm:prSet/>
      <dgm:spPr/>
      <dgm:t>
        <a:bodyPr/>
        <a:lstStyle/>
        <a:p>
          <a:endParaRPr lang="en-US"/>
        </a:p>
      </dgm:t>
    </dgm:pt>
    <dgm:pt modelId="{FE2537BD-C35F-EC4D-9D42-511232753028}">
      <dgm:prSet/>
      <dgm:spPr/>
      <dgm:t>
        <a:bodyPr/>
        <a:lstStyle/>
        <a:p>
          <a:r>
            <a:rPr lang="en-US"/>
            <a:t>Serverless</a:t>
          </a:r>
          <a:endParaRPr lang="en-US" dirty="0"/>
        </a:p>
      </dgm:t>
    </dgm:pt>
    <dgm:pt modelId="{8FAA3CFE-D0B4-4F48-BE09-CCB25CE23EFF}" type="parTrans" cxnId="{91C6BE1E-8D66-BB44-B3A0-BE8E227C3B7F}">
      <dgm:prSet/>
      <dgm:spPr/>
      <dgm:t>
        <a:bodyPr/>
        <a:lstStyle/>
        <a:p>
          <a:endParaRPr lang="en-US"/>
        </a:p>
      </dgm:t>
    </dgm:pt>
    <dgm:pt modelId="{CEE53536-E6F1-1C49-993E-912EB4D5F871}" type="sibTrans" cxnId="{91C6BE1E-8D66-BB44-B3A0-BE8E227C3B7F}">
      <dgm:prSet/>
      <dgm:spPr/>
      <dgm:t>
        <a:bodyPr/>
        <a:lstStyle/>
        <a:p>
          <a:endParaRPr lang="en-US"/>
        </a:p>
      </dgm:t>
    </dgm:pt>
    <dgm:pt modelId="{9C9A1D28-C65F-9B48-9F73-9D794EE12F6C}">
      <dgm:prSet/>
      <dgm:spPr/>
      <dgm:t>
        <a:bodyPr/>
        <a:lstStyle/>
        <a:p>
          <a:r>
            <a:rPr lang="en-US" dirty="0"/>
            <a:t>?</a:t>
          </a:r>
        </a:p>
      </dgm:t>
    </dgm:pt>
    <dgm:pt modelId="{C397E8D5-D470-7D4F-83E4-B46ACA3C1237}" type="parTrans" cxnId="{B06C5FE8-27F1-DD45-96BB-0BC480C4A1C9}">
      <dgm:prSet/>
      <dgm:spPr/>
      <dgm:t>
        <a:bodyPr/>
        <a:lstStyle/>
        <a:p>
          <a:endParaRPr lang="en-US"/>
        </a:p>
      </dgm:t>
    </dgm:pt>
    <dgm:pt modelId="{930C62A4-BD10-AF4F-B919-073C26BECD4E}" type="sibTrans" cxnId="{B06C5FE8-27F1-DD45-96BB-0BC480C4A1C9}">
      <dgm:prSet/>
      <dgm:spPr/>
      <dgm:t>
        <a:bodyPr/>
        <a:lstStyle/>
        <a:p>
          <a:endParaRPr lang="en-US"/>
        </a:p>
      </dgm:t>
    </dgm:pt>
    <dgm:pt modelId="{F7A8213A-23A7-B449-AA4E-22F403AD03A4}" type="pres">
      <dgm:prSet presAssocID="{4C0CCAB1-4043-4143-876B-44DB0A8173AF}" presName="Name0" presStyleCnt="0">
        <dgm:presLayoutVars>
          <dgm:dir/>
          <dgm:animLvl val="lvl"/>
          <dgm:resizeHandles val="exact"/>
        </dgm:presLayoutVars>
      </dgm:prSet>
      <dgm:spPr/>
    </dgm:pt>
    <dgm:pt modelId="{BDB1D2EC-8EDB-1149-A2C0-2D112B34BC38}" type="pres">
      <dgm:prSet presAssocID="{1439E461-B5D0-F346-94FC-8AF56596CC70}" presName="parTxOnly" presStyleLbl="node1" presStyleIdx="0" presStyleCnt="7">
        <dgm:presLayoutVars>
          <dgm:chMax val="0"/>
          <dgm:chPref val="0"/>
          <dgm:bulletEnabled val="1"/>
        </dgm:presLayoutVars>
      </dgm:prSet>
      <dgm:spPr/>
    </dgm:pt>
    <dgm:pt modelId="{F5671B5D-1503-3749-B157-D0E25E888208}" type="pres">
      <dgm:prSet presAssocID="{A61CC442-3A7C-8A41-8C35-80C23BC7BAD8}" presName="parTxOnlySpace" presStyleCnt="0"/>
      <dgm:spPr/>
    </dgm:pt>
    <dgm:pt modelId="{A6F94DE9-C826-EF4A-9465-1C90A6872959}" type="pres">
      <dgm:prSet presAssocID="{A192E393-C0B9-8149-BAED-28888BBAF937}" presName="parTxOnly" presStyleLbl="node1" presStyleIdx="1" presStyleCnt="7">
        <dgm:presLayoutVars>
          <dgm:chMax val="0"/>
          <dgm:chPref val="0"/>
          <dgm:bulletEnabled val="1"/>
        </dgm:presLayoutVars>
      </dgm:prSet>
      <dgm:spPr/>
    </dgm:pt>
    <dgm:pt modelId="{54E91063-75D0-1D44-B6C7-DC106C263BDC}" type="pres">
      <dgm:prSet presAssocID="{69E7F966-5625-0C4E-8CFB-37CDFFACEEFA}" presName="parTxOnlySpace" presStyleCnt="0"/>
      <dgm:spPr/>
    </dgm:pt>
    <dgm:pt modelId="{ABA8EA64-9804-C844-B751-5F1FF2E748DD}" type="pres">
      <dgm:prSet presAssocID="{FFACF8F6-B9AF-F740-AF90-5DB7AA68566A}" presName="parTxOnly" presStyleLbl="node1" presStyleIdx="2" presStyleCnt="7">
        <dgm:presLayoutVars>
          <dgm:chMax val="0"/>
          <dgm:chPref val="0"/>
          <dgm:bulletEnabled val="1"/>
        </dgm:presLayoutVars>
      </dgm:prSet>
      <dgm:spPr/>
    </dgm:pt>
    <dgm:pt modelId="{59536293-2F5F-174E-A63E-FEC420390325}" type="pres">
      <dgm:prSet presAssocID="{A7890A79-11CC-BE4B-B6FE-E130D3166AE3}" presName="parTxOnlySpace" presStyleCnt="0"/>
      <dgm:spPr/>
    </dgm:pt>
    <dgm:pt modelId="{66DC1734-AF18-474E-B4D1-505A4BE995A3}" type="pres">
      <dgm:prSet presAssocID="{9F1E1048-DF92-F642-9C45-FE508B5A21A1}" presName="parTxOnly" presStyleLbl="node1" presStyleIdx="3" presStyleCnt="7">
        <dgm:presLayoutVars>
          <dgm:chMax val="0"/>
          <dgm:chPref val="0"/>
          <dgm:bulletEnabled val="1"/>
        </dgm:presLayoutVars>
      </dgm:prSet>
      <dgm:spPr/>
    </dgm:pt>
    <dgm:pt modelId="{AF65A6B5-6BE9-4442-956D-242A708C5DEE}" type="pres">
      <dgm:prSet presAssocID="{C968EC9E-5067-D84E-94D0-F57ADFBEE822}" presName="parTxOnlySpace" presStyleCnt="0"/>
      <dgm:spPr/>
    </dgm:pt>
    <dgm:pt modelId="{53C7E936-1397-F645-A82D-6E63A05604DA}" type="pres">
      <dgm:prSet presAssocID="{E4DDC5B2-646A-E946-8FD0-1F546311DAE6}" presName="parTxOnly" presStyleLbl="node1" presStyleIdx="4" presStyleCnt="7">
        <dgm:presLayoutVars>
          <dgm:chMax val="0"/>
          <dgm:chPref val="0"/>
          <dgm:bulletEnabled val="1"/>
        </dgm:presLayoutVars>
      </dgm:prSet>
      <dgm:spPr/>
    </dgm:pt>
    <dgm:pt modelId="{A9930648-83FA-FD44-9BCA-06A231E8A593}" type="pres">
      <dgm:prSet presAssocID="{FEA1B786-5946-3E41-926B-805BE33D13E5}" presName="parTxOnlySpace" presStyleCnt="0"/>
      <dgm:spPr/>
    </dgm:pt>
    <dgm:pt modelId="{67D0C85D-19E5-F342-B0B1-7DA55173785C}" type="pres">
      <dgm:prSet presAssocID="{FE2537BD-C35F-EC4D-9D42-511232753028}" presName="parTxOnly" presStyleLbl="node1" presStyleIdx="5" presStyleCnt="7">
        <dgm:presLayoutVars>
          <dgm:chMax val="0"/>
          <dgm:chPref val="0"/>
          <dgm:bulletEnabled val="1"/>
        </dgm:presLayoutVars>
      </dgm:prSet>
      <dgm:spPr/>
    </dgm:pt>
    <dgm:pt modelId="{F3121C53-A3C5-B040-B974-1CEC21E6DD57}" type="pres">
      <dgm:prSet presAssocID="{CEE53536-E6F1-1C49-993E-912EB4D5F871}" presName="parTxOnlySpace" presStyleCnt="0"/>
      <dgm:spPr/>
    </dgm:pt>
    <dgm:pt modelId="{9307F875-4012-4E40-A1ED-BB55C6859412}" type="pres">
      <dgm:prSet presAssocID="{9C9A1D28-C65F-9B48-9F73-9D794EE12F6C}" presName="parTxOnly" presStyleLbl="node1" presStyleIdx="6" presStyleCnt="7">
        <dgm:presLayoutVars>
          <dgm:chMax val="0"/>
          <dgm:chPref val="0"/>
          <dgm:bulletEnabled val="1"/>
        </dgm:presLayoutVars>
      </dgm:prSet>
      <dgm:spPr/>
    </dgm:pt>
  </dgm:ptLst>
  <dgm:cxnLst>
    <dgm:cxn modelId="{34C65913-9335-2A4B-A889-18F0627B5BE5}" type="presOf" srcId="{4C0CCAB1-4043-4143-876B-44DB0A8173AF}" destId="{F7A8213A-23A7-B449-AA4E-22F403AD03A4}" srcOrd="0" destOrd="0" presId="urn:microsoft.com/office/officeart/2005/8/layout/chevron1"/>
    <dgm:cxn modelId="{71A16D14-B69A-E44C-8DCB-CF54446939B6}" srcId="{4C0CCAB1-4043-4143-876B-44DB0A8173AF}" destId="{E4DDC5B2-646A-E946-8FD0-1F546311DAE6}" srcOrd="4" destOrd="0" parTransId="{F25DEC55-3DE9-B44A-B9E2-BFA3D7D26923}" sibTransId="{FEA1B786-5946-3E41-926B-805BE33D13E5}"/>
    <dgm:cxn modelId="{85A09E18-2ADD-D04E-AA0B-799A27CBA53F}" type="presOf" srcId="{FE2537BD-C35F-EC4D-9D42-511232753028}" destId="{67D0C85D-19E5-F342-B0B1-7DA55173785C}" srcOrd="0" destOrd="0" presId="urn:microsoft.com/office/officeart/2005/8/layout/chevron1"/>
    <dgm:cxn modelId="{91C6BE1E-8D66-BB44-B3A0-BE8E227C3B7F}" srcId="{4C0CCAB1-4043-4143-876B-44DB0A8173AF}" destId="{FE2537BD-C35F-EC4D-9D42-511232753028}" srcOrd="5" destOrd="0" parTransId="{8FAA3CFE-D0B4-4F48-BE09-CCB25CE23EFF}" sibTransId="{CEE53536-E6F1-1C49-993E-912EB4D5F871}"/>
    <dgm:cxn modelId="{3C51F025-5473-584E-A1E1-5A31B06BFD3C}" type="presOf" srcId="{1439E461-B5D0-F346-94FC-8AF56596CC70}" destId="{BDB1D2EC-8EDB-1149-A2C0-2D112B34BC38}" srcOrd="0" destOrd="0" presId="urn:microsoft.com/office/officeart/2005/8/layout/chevron1"/>
    <dgm:cxn modelId="{9BE3EA32-8FE6-6647-AA5C-A17F3844FBB4}" type="presOf" srcId="{9F1E1048-DF92-F642-9C45-FE508B5A21A1}" destId="{66DC1734-AF18-474E-B4D1-505A4BE995A3}" srcOrd="0" destOrd="0" presId="urn:microsoft.com/office/officeart/2005/8/layout/chevron1"/>
    <dgm:cxn modelId="{44F31937-4747-4043-A837-018C8DEBBDE6}" type="presOf" srcId="{A192E393-C0B9-8149-BAED-28888BBAF937}" destId="{A6F94DE9-C826-EF4A-9465-1C90A6872959}" srcOrd="0" destOrd="0" presId="urn:microsoft.com/office/officeart/2005/8/layout/chevron1"/>
    <dgm:cxn modelId="{9586FA3F-2B32-A445-AA58-150A74D021BF}" type="presOf" srcId="{E4DDC5B2-646A-E946-8FD0-1F546311DAE6}" destId="{53C7E936-1397-F645-A82D-6E63A05604DA}" srcOrd="0" destOrd="0" presId="urn:microsoft.com/office/officeart/2005/8/layout/chevron1"/>
    <dgm:cxn modelId="{AB8E3F63-1423-104B-A327-1CC1367D9B43}" type="presOf" srcId="{9C9A1D28-C65F-9B48-9F73-9D794EE12F6C}" destId="{9307F875-4012-4E40-A1ED-BB55C6859412}" srcOrd="0" destOrd="0" presId="urn:microsoft.com/office/officeart/2005/8/layout/chevron1"/>
    <dgm:cxn modelId="{ADB06274-2137-9641-A5FE-A8F7B31F587F}" srcId="{4C0CCAB1-4043-4143-876B-44DB0A8173AF}" destId="{1439E461-B5D0-F346-94FC-8AF56596CC70}" srcOrd="0" destOrd="0" parTransId="{3B32A71E-9789-0941-A49C-404B1333FF37}" sibTransId="{A61CC442-3A7C-8A41-8C35-80C23BC7BAD8}"/>
    <dgm:cxn modelId="{C760B997-20BD-CA41-AECC-015866942B3C}" srcId="{4C0CCAB1-4043-4143-876B-44DB0A8173AF}" destId="{A192E393-C0B9-8149-BAED-28888BBAF937}" srcOrd="1" destOrd="0" parTransId="{EABB4320-0612-5949-91C1-78012D7CD7E6}" sibTransId="{69E7F966-5625-0C4E-8CFB-37CDFFACEEFA}"/>
    <dgm:cxn modelId="{2DF372A2-610B-814C-A35A-C3749E08BA9C}" srcId="{4C0CCAB1-4043-4143-876B-44DB0A8173AF}" destId="{9F1E1048-DF92-F642-9C45-FE508B5A21A1}" srcOrd="3" destOrd="0" parTransId="{C28172D2-D2DC-E449-8BB8-5858AA03BF8C}" sibTransId="{C968EC9E-5067-D84E-94D0-F57ADFBEE822}"/>
    <dgm:cxn modelId="{06906EAE-3CBB-C541-B0A9-A95A84E039A9}" srcId="{4C0CCAB1-4043-4143-876B-44DB0A8173AF}" destId="{FFACF8F6-B9AF-F740-AF90-5DB7AA68566A}" srcOrd="2" destOrd="0" parTransId="{D211D0FD-B9DD-084D-8B4E-74E7D8CE533C}" sibTransId="{A7890A79-11CC-BE4B-B6FE-E130D3166AE3}"/>
    <dgm:cxn modelId="{350F9DB1-3889-7A47-8315-A773FA990C10}" type="presOf" srcId="{FFACF8F6-B9AF-F740-AF90-5DB7AA68566A}" destId="{ABA8EA64-9804-C844-B751-5F1FF2E748DD}" srcOrd="0" destOrd="0" presId="urn:microsoft.com/office/officeart/2005/8/layout/chevron1"/>
    <dgm:cxn modelId="{B06C5FE8-27F1-DD45-96BB-0BC480C4A1C9}" srcId="{4C0CCAB1-4043-4143-876B-44DB0A8173AF}" destId="{9C9A1D28-C65F-9B48-9F73-9D794EE12F6C}" srcOrd="6" destOrd="0" parTransId="{C397E8D5-D470-7D4F-83E4-B46ACA3C1237}" sibTransId="{930C62A4-BD10-AF4F-B919-073C26BECD4E}"/>
    <dgm:cxn modelId="{0CED7510-E0BE-8C49-A09B-84A442CB9AEE}" type="presParOf" srcId="{F7A8213A-23A7-B449-AA4E-22F403AD03A4}" destId="{BDB1D2EC-8EDB-1149-A2C0-2D112B34BC38}" srcOrd="0" destOrd="0" presId="urn:microsoft.com/office/officeart/2005/8/layout/chevron1"/>
    <dgm:cxn modelId="{3B1E615B-CBB9-E44F-82AB-82179E55659F}" type="presParOf" srcId="{F7A8213A-23A7-B449-AA4E-22F403AD03A4}" destId="{F5671B5D-1503-3749-B157-D0E25E888208}" srcOrd="1" destOrd="0" presId="urn:microsoft.com/office/officeart/2005/8/layout/chevron1"/>
    <dgm:cxn modelId="{0E073EA3-B217-1E45-A537-1C36B0A56E3E}" type="presParOf" srcId="{F7A8213A-23A7-B449-AA4E-22F403AD03A4}" destId="{A6F94DE9-C826-EF4A-9465-1C90A6872959}" srcOrd="2" destOrd="0" presId="urn:microsoft.com/office/officeart/2005/8/layout/chevron1"/>
    <dgm:cxn modelId="{70C3AFC9-697C-A047-8617-8A5F8623A944}" type="presParOf" srcId="{F7A8213A-23A7-B449-AA4E-22F403AD03A4}" destId="{54E91063-75D0-1D44-B6C7-DC106C263BDC}" srcOrd="3" destOrd="0" presId="urn:microsoft.com/office/officeart/2005/8/layout/chevron1"/>
    <dgm:cxn modelId="{ED8A62DB-5012-B749-B1F7-687542FB6678}" type="presParOf" srcId="{F7A8213A-23A7-B449-AA4E-22F403AD03A4}" destId="{ABA8EA64-9804-C844-B751-5F1FF2E748DD}" srcOrd="4" destOrd="0" presId="urn:microsoft.com/office/officeart/2005/8/layout/chevron1"/>
    <dgm:cxn modelId="{16421800-1732-C347-B5C8-8267C308B7FE}" type="presParOf" srcId="{F7A8213A-23A7-B449-AA4E-22F403AD03A4}" destId="{59536293-2F5F-174E-A63E-FEC420390325}" srcOrd="5" destOrd="0" presId="urn:microsoft.com/office/officeart/2005/8/layout/chevron1"/>
    <dgm:cxn modelId="{BC0157B0-6D53-AC47-9125-07B37812606B}" type="presParOf" srcId="{F7A8213A-23A7-B449-AA4E-22F403AD03A4}" destId="{66DC1734-AF18-474E-B4D1-505A4BE995A3}" srcOrd="6" destOrd="0" presId="urn:microsoft.com/office/officeart/2005/8/layout/chevron1"/>
    <dgm:cxn modelId="{D21BA957-2CB3-064C-8A3F-BBCCE8A41CB6}" type="presParOf" srcId="{F7A8213A-23A7-B449-AA4E-22F403AD03A4}" destId="{AF65A6B5-6BE9-4442-956D-242A708C5DEE}" srcOrd="7" destOrd="0" presId="urn:microsoft.com/office/officeart/2005/8/layout/chevron1"/>
    <dgm:cxn modelId="{9E2C0BA2-667D-B044-BB16-4DE1D77DCF89}" type="presParOf" srcId="{F7A8213A-23A7-B449-AA4E-22F403AD03A4}" destId="{53C7E936-1397-F645-A82D-6E63A05604DA}" srcOrd="8" destOrd="0" presId="urn:microsoft.com/office/officeart/2005/8/layout/chevron1"/>
    <dgm:cxn modelId="{ABE6EDF4-0989-9748-A3A3-98F239FE2037}" type="presParOf" srcId="{F7A8213A-23A7-B449-AA4E-22F403AD03A4}" destId="{A9930648-83FA-FD44-9BCA-06A231E8A593}" srcOrd="9" destOrd="0" presId="urn:microsoft.com/office/officeart/2005/8/layout/chevron1"/>
    <dgm:cxn modelId="{E528F142-1FD3-304D-B5A2-A094B6947280}" type="presParOf" srcId="{F7A8213A-23A7-B449-AA4E-22F403AD03A4}" destId="{67D0C85D-19E5-F342-B0B1-7DA55173785C}" srcOrd="10" destOrd="0" presId="urn:microsoft.com/office/officeart/2005/8/layout/chevron1"/>
    <dgm:cxn modelId="{E8EEE214-F056-ED4E-B9A5-6C4B99089925}" type="presParOf" srcId="{F7A8213A-23A7-B449-AA4E-22F403AD03A4}" destId="{F3121C53-A3C5-B040-B974-1CEC21E6DD57}" srcOrd="11" destOrd="0" presId="urn:microsoft.com/office/officeart/2005/8/layout/chevron1"/>
    <dgm:cxn modelId="{16B613BE-8F93-654B-9420-829644294F85}" type="presParOf" srcId="{F7A8213A-23A7-B449-AA4E-22F403AD03A4}" destId="{9307F875-4012-4E40-A1ED-BB55C6859412}"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06439-F843-45C2-A149-EC3A664C12A5}">
      <dsp:nvSpPr>
        <dsp:cNvPr id="0" name=""/>
        <dsp:cNvSpPr/>
      </dsp:nvSpPr>
      <dsp:spPr>
        <a:xfrm>
          <a:off x="0" y="3124"/>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F3F2DF-CBD4-4E4D-942D-C7F065DD994B}">
      <dsp:nvSpPr>
        <dsp:cNvPr id="0" name=""/>
        <dsp:cNvSpPr/>
      </dsp:nvSpPr>
      <dsp:spPr>
        <a:xfrm>
          <a:off x="201332" y="152876"/>
          <a:ext cx="366058" cy="3660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3036C-5B6F-4B85-8741-875041638A65}">
      <dsp:nvSpPr>
        <dsp:cNvPr id="0" name=""/>
        <dsp:cNvSpPr/>
      </dsp:nvSpPr>
      <dsp:spPr>
        <a:xfrm>
          <a:off x="768723" y="3124"/>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Understanding Application Modernization</a:t>
          </a:r>
        </a:p>
      </dsp:txBody>
      <dsp:txXfrm>
        <a:off x="768723" y="3124"/>
        <a:ext cx="10437438" cy="665561"/>
      </dsp:txXfrm>
    </dsp:sp>
    <dsp:sp modelId="{0C45723B-D523-4250-BFB5-616BA3337C9C}">
      <dsp:nvSpPr>
        <dsp:cNvPr id="0" name=""/>
        <dsp:cNvSpPr/>
      </dsp:nvSpPr>
      <dsp:spPr>
        <a:xfrm>
          <a:off x="0" y="835076"/>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DA9DB-922A-43BB-9B00-E426987E620C}">
      <dsp:nvSpPr>
        <dsp:cNvPr id="0" name=""/>
        <dsp:cNvSpPr/>
      </dsp:nvSpPr>
      <dsp:spPr>
        <a:xfrm>
          <a:off x="201332" y="984828"/>
          <a:ext cx="366058" cy="3660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10945-EC8C-499C-9938-F2E5627C08CF}">
      <dsp:nvSpPr>
        <dsp:cNvPr id="0" name=""/>
        <dsp:cNvSpPr/>
      </dsp:nvSpPr>
      <dsp:spPr>
        <a:xfrm>
          <a:off x="768723" y="835076"/>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Challenges of Legacy Applications</a:t>
          </a:r>
        </a:p>
      </dsp:txBody>
      <dsp:txXfrm>
        <a:off x="768723" y="835076"/>
        <a:ext cx="10437438" cy="665561"/>
      </dsp:txXfrm>
    </dsp:sp>
    <dsp:sp modelId="{6FD1D2A9-290D-4516-BB67-5610BBE975E9}">
      <dsp:nvSpPr>
        <dsp:cNvPr id="0" name=""/>
        <dsp:cNvSpPr/>
      </dsp:nvSpPr>
      <dsp:spPr>
        <a:xfrm>
          <a:off x="0" y="1667028"/>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88E49-30F9-4D11-8E67-1E1ED3A2A85D}">
      <dsp:nvSpPr>
        <dsp:cNvPr id="0" name=""/>
        <dsp:cNvSpPr/>
      </dsp:nvSpPr>
      <dsp:spPr>
        <a:xfrm>
          <a:off x="201332" y="1816780"/>
          <a:ext cx="366058" cy="3660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BF62B2-93EA-478B-A9B3-7FBD71B6B191}">
      <dsp:nvSpPr>
        <dsp:cNvPr id="0" name=""/>
        <dsp:cNvSpPr/>
      </dsp:nvSpPr>
      <dsp:spPr>
        <a:xfrm>
          <a:off x="768723" y="1667028"/>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Modernization Strategies</a:t>
          </a:r>
        </a:p>
      </dsp:txBody>
      <dsp:txXfrm>
        <a:off x="768723" y="1667028"/>
        <a:ext cx="10437438" cy="665561"/>
      </dsp:txXfrm>
    </dsp:sp>
    <dsp:sp modelId="{DCD1E5A3-057A-4433-AC63-FB4CEEB2FAF4}">
      <dsp:nvSpPr>
        <dsp:cNvPr id="0" name=""/>
        <dsp:cNvSpPr/>
      </dsp:nvSpPr>
      <dsp:spPr>
        <a:xfrm>
          <a:off x="0" y="2498980"/>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09659-43C7-4B8E-9892-86F91324B853}">
      <dsp:nvSpPr>
        <dsp:cNvPr id="0" name=""/>
        <dsp:cNvSpPr/>
      </dsp:nvSpPr>
      <dsp:spPr>
        <a:xfrm>
          <a:off x="201332" y="2648732"/>
          <a:ext cx="366058" cy="3660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D40412-6965-470E-8545-6AB85D7D4195}">
      <dsp:nvSpPr>
        <dsp:cNvPr id="0" name=""/>
        <dsp:cNvSpPr/>
      </dsp:nvSpPr>
      <dsp:spPr>
        <a:xfrm>
          <a:off x="768723" y="2498980"/>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dirty="0"/>
            <a:t>Getting Started</a:t>
          </a:r>
        </a:p>
      </dsp:txBody>
      <dsp:txXfrm>
        <a:off x="768723" y="2498980"/>
        <a:ext cx="10437438" cy="665561"/>
      </dsp:txXfrm>
    </dsp:sp>
    <dsp:sp modelId="{A965C60D-6135-4FAE-827B-BE3636E0D71B}">
      <dsp:nvSpPr>
        <dsp:cNvPr id="0" name=""/>
        <dsp:cNvSpPr/>
      </dsp:nvSpPr>
      <dsp:spPr>
        <a:xfrm>
          <a:off x="0" y="3330932"/>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699ADF-9852-4746-AAE1-7BD59528C98C}">
      <dsp:nvSpPr>
        <dsp:cNvPr id="0" name=""/>
        <dsp:cNvSpPr/>
      </dsp:nvSpPr>
      <dsp:spPr>
        <a:xfrm>
          <a:off x="201332" y="3480684"/>
          <a:ext cx="366058" cy="3660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B2F314-01CA-4A20-ABE4-93296765C047}">
      <dsp:nvSpPr>
        <dsp:cNvPr id="0" name=""/>
        <dsp:cNvSpPr/>
      </dsp:nvSpPr>
      <dsp:spPr>
        <a:xfrm>
          <a:off x="768723" y="3330932"/>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Closing</a:t>
          </a:r>
        </a:p>
      </dsp:txBody>
      <dsp:txXfrm>
        <a:off x="768723" y="3330932"/>
        <a:ext cx="10437438" cy="6655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4F959-1F18-9A40-89C4-A70CF3EFCCEB}">
      <dsp:nvSpPr>
        <dsp:cNvPr id="0" name=""/>
        <dsp:cNvSpPr/>
      </dsp:nvSpPr>
      <dsp:spPr>
        <a:xfrm>
          <a:off x="0" y="512"/>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84C64C-5F5A-B848-8592-F51498C9699C}">
      <dsp:nvSpPr>
        <dsp:cNvPr id="0" name=""/>
        <dsp:cNvSpPr/>
      </dsp:nvSpPr>
      <dsp:spPr>
        <a:xfrm>
          <a:off x="0" y="512"/>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Business Alignment</a:t>
          </a:r>
        </a:p>
      </dsp:txBody>
      <dsp:txXfrm>
        <a:off x="0" y="512"/>
        <a:ext cx="5394960" cy="419344"/>
      </dsp:txXfrm>
    </dsp:sp>
    <dsp:sp modelId="{121FA625-0A71-4149-9548-7F0896797D33}">
      <dsp:nvSpPr>
        <dsp:cNvPr id="0" name=""/>
        <dsp:cNvSpPr/>
      </dsp:nvSpPr>
      <dsp:spPr>
        <a:xfrm>
          <a:off x="0" y="419856"/>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E11B4C-BD63-1447-9D05-EBA1392D77B4}">
      <dsp:nvSpPr>
        <dsp:cNvPr id="0" name=""/>
        <dsp:cNvSpPr/>
      </dsp:nvSpPr>
      <dsp:spPr>
        <a:xfrm>
          <a:off x="0" y="419856"/>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Comprehensive Assessment</a:t>
          </a:r>
        </a:p>
      </dsp:txBody>
      <dsp:txXfrm>
        <a:off x="0" y="419856"/>
        <a:ext cx="5394960" cy="419344"/>
      </dsp:txXfrm>
    </dsp:sp>
    <dsp:sp modelId="{3A20D6A6-B872-854B-9CEE-EA98C6903DBA}">
      <dsp:nvSpPr>
        <dsp:cNvPr id="0" name=""/>
        <dsp:cNvSpPr/>
      </dsp:nvSpPr>
      <dsp:spPr>
        <a:xfrm>
          <a:off x="0" y="839200"/>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FE6C7-73D3-564C-A7A4-2FF5516C4C74}">
      <dsp:nvSpPr>
        <dsp:cNvPr id="0" name=""/>
        <dsp:cNvSpPr/>
      </dsp:nvSpPr>
      <dsp:spPr>
        <a:xfrm>
          <a:off x="0" y="839200"/>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User-Centric </a:t>
          </a:r>
        </a:p>
      </dsp:txBody>
      <dsp:txXfrm>
        <a:off x="0" y="839200"/>
        <a:ext cx="5394960" cy="419344"/>
      </dsp:txXfrm>
    </dsp:sp>
    <dsp:sp modelId="{C4C5D27C-7B34-1943-B540-2FF16BC7D339}">
      <dsp:nvSpPr>
        <dsp:cNvPr id="0" name=""/>
        <dsp:cNvSpPr/>
      </dsp:nvSpPr>
      <dsp:spPr>
        <a:xfrm>
          <a:off x="0" y="1258544"/>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2390D-7D32-024B-831E-C2D5FDC84BAF}">
      <dsp:nvSpPr>
        <dsp:cNvPr id="0" name=""/>
        <dsp:cNvSpPr/>
      </dsp:nvSpPr>
      <dsp:spPr>
        <a:xfrm>
          <a:off x="0" y="1258544"/>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Incremental Approach</a:t>
          </a:r>
        </a:p>
      </dsp:txBody>
      <dsp:txXfrm>
        <a:off x="0" y="1258544"/>
        <a:ext cx="5394960" cy="419344"/>
      </dsp:txXfrm>
    </dsp:sp>
    <dsp:sp modelId="{CBB90C53-6B16-8342-A304-C19FCB53BAD5}">
      <dsp:nvSpPr>
        <dsp:cNvPr id="0" name=""/>
        <dsp:cNvSpPr/>
      </dsp:nvSpPr>
      <dsp:spPr>
        <a:xfrm>
          <a:off x="0" y="1677889"/>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37F00-7404-304D-B620-53061457B368}">
      <dsp:nvSpPr>
        <dsp:cNvPr id="0" name=""/>
        <dsp:cNvSpPr/>
      </dsp:nvSpPr>
      <dsp:spPr>
        <a:xfrm>
          <a:off x="0" y="1677889"/>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Cross-Functional Collaboration</a:t>
          </a:r>
        </a:p>
      </dsp:txBody>
      <dsp:txXfrm>
        <a:off x="0" y="1677889"/>
        <a:ext cx="5394960" cy="419344"/>
      </dsp:txXfrm>
    </dsp:sp>
    <dsp:sp modelId="{FF211715-CFB7-CB49-9EBA-D9EDEC1AE87F}">
      <dsp:nvSpPr>
        <dsp:cNvPr id="0" name=""/>
        <dsp:cNvSpPr/>
      </dsp:nvSpPr>
      <dsp:spPr>
        <a:xfrm>
          <a:off x="0" y="2097233"/>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FE834-60B7-B945-BDEF-21B74DF32F0B}">
      <dsp:nvSpPr>
        <dsp:cNvPr id="0" name=""/>
        <dsp:cNvSpPr/>
      </dsp:nvSpPr>
      <dsp:spPr>
        <a:xfrm>
          <a:off x="0" y="2097233"/>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Up-to-date Technical Approach</a:t>
          </a:r>
        </a:p>
      </dsp:txBody>
      <dsp:txXfrm>
        <a:off x="0" y="2097233"/>
        <a:ext cx="5394960" cy="419344"/>
      </dsp:txXfrm>
    </dsp:sp>
    <dsp:sp modelId="{DC1E3994-3DE1-7148-A833-66A375E14E36}">
      <dsp:nvSpPr>
        <dsp:cNvPr id="0" name=""/>
        <dsp:cNvSpPr/>
      </dsp:nvSpPr>
      <dsp:spPr>
        <a:xfrm>
          <a:off x="0" y="2516577"/>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0CD46-B61A-6246-800A-A25EFDA1638C}">
      <dsp:nvSpPr>
        <dsp:cNvPr id="0" name=""/>
        <dsp:cNvSpPr/>
      </dsp:nvSpPr>
      <dsp:spPr>
        <a:xfrm>
          <a:off x="0" y="2516577"/>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Governance</a:t>
          </a:r>
        </a:p>
      </dsp:txBody>
      <dsp:txXfrm>
        <a:off x="0" y="2516577"/>
        <a:ext cx="5394960" cy="419344"/>
      </dsp:txXfrm>
    </dsp:sp>
    <dsp:sp modelId="{C09D7CBF-C7C6-734A-8A30-F08FF4E472D1}">
      <dsp:nvSpPr>
        <dsp:cNvPr id="0" name=""/>
        <dsp:cNvSpPr/>
      </dsp:nvSpPr>
      <dsp:spPr>
        <a:xfrm>
          <a:off x="0" y="2935922"/>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449D6B-F4CC-8342-B49C-09C60398E6A9}">
      <dsp:nvSpPr>
        <dsp:cNvPr id="0" name=""/>
        <dsp:cNvSpPr/>
      </dsp:nvSpPr>
      <dsp:spPr>
        <a:xfrm>
          <a:off x="0" y="2935922"/>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Monitoring/Metrics</a:t>
          </a:r>
        </a:p>
      </dsp:txBody>
      <dsp:txXfrm>
        <a:off x="0" y="2935922"/>
        <a:ext cx="5394960" cy="419344"/>
      </dsp:txXfrm>
    </dsp:sp>
    <dsp:sp modelId="{13D1242B-0197-194D-B3EC-E43BF3E4E8A3}">
      <dsp:nvSpPr>
        <dsp:cNvPr id="0" name=""/>
        <dsp:cNvSpPr/>
      </dsp:nvSpPr>
      <dsp:spPr>
        <a:xfrm>
          <a:off x="0" y="3355266"/>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6709A2-02C5-5743-B289-BB16EC01759E}">
      <dsp:nvSpPr>
        <dsp:cNvPr id="0" name=""/>
        <dsp:cNvSpPr/>
      </dsp:nvSpPr>
      <dsp:spPr>
        <a:xfrm>
          <a:off x="0" y="3355266"/>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Documentation</a:t>
          </a:r>
        </a:p>
      </dsp:txBody>
      <dsp:txXfrm>
        <a:off x="0" y="3355266"/>
        <a:ext cx="5394960" cy="419344"/>
      </dsp:txXfrm>
    </dsp:sp>
    <dsp:sp modelId="{55C9935F-BC17-FC48-A512-06CCF0D9B391}">
      <dsp:nvSpPr>
        <dsp:cNvPr id="0" name=""/>
        <dsp:cNvSpPr/>
      </dsp:nvSpPr>
      <dsp:spPr>
        <a:xfrm>
          <a:off x="0" y="3774610"/>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8B2935-EA32-6748-A9A8-1BC0FC59C4C6}">
      <dsp:nvSpPr>
        <dsp:cNvPr id="0" name=""/>
        <dsp:cNvSpPr/>
      </dsp:nvSpPr>
      <dsp:spPr>
        <a:xfrm>
          <a:off x="0" y="3774610"/>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Risk Management</a:t>
          </a:r>
        </a:p>
      </dsp:txBody>
      <dsp:txXfrm>
        <a:off x="0" y="3774610"/>
        <a:ext cx="5394960" cy="4193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B5B82-8535-2742-BFB4-CC3CF70A6185}">
      <dsp:nvSpPr>
        <dsp:cNvPr id="0" name=""/>
        <dsp:cNvSpPr/>
      </dsp:nvSpPr>
      <dsp:spPr>
        <a:xfrm>
          <a:off x="2388852" y="96289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4487" y="1005867"/>
        <a:ext cx="27466" cy="5493"/>
      </dsp:txXfrm>
    </dsp:sp>
    <dsp:sp modelId="{BAC8C1A6-0FE8-9141-B417-3AFD699D6600}">
      <dsp:nvSpPr>
        <dsp:cNvPr id="0" name=""/>
        <dsp:cNvSpPr/>
      </dsp:nvSpPr>
      <dsp:spPr>
        <a:xfrm>
          <a:off x="222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Identify challenge</a:t>
          </a:r>
        </a:p>
      </dsp:txBody>
      <dsp:txXfrm>
        <a:off x="2229" y="292087"/>
        <a:ext cx="2388422" cy="1433053"/>
      </dsp:txXfrm>
    </dsp:sp>
    <dsp:sp modelId="{823AE17E-5ED4-7D41-8803-5D133A9E5B4D}">
      <dsp:nvSpPr>
        <dsp:cNvPr id="0" name=""/>
        <dsp:cNvSpPr/>
      </dsp:nvSpPr>
      <dsp:spPr>
        <a:xfrm>
          <a:off x="5326612" y="96289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72247" y="1005867"/>
        <a:ext cx="27466" cy="5493"/>
      </dsp:txXfrm>
    </dsp:sp>
    <dsp:sp modelId="{90DF0714-3D15-B24C-92E0-E3FA4FAA8376}">
      <dsp:nvSpPr>
        <dsp:cNvPr id="0" name=""/>
        <dsp:cNvSpPr/>
      </dsp:nvSpPr>
      <dsp:spPr>
        <a:xfrm>
          <a:off x="293998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Focus on business outcomes</a:t>
          </a:r>
        </a:p>
      </dsp:txBody>
      <dsp:txXfrm>
        <a:off x="2939989" y="292087"/>
        <a:ext cx="2388422" cy="1433053"/>
      </dsp:txXfrm>
    </dsp:sp>
    <dsp:sp modelId="{508942F9-3DF3-E04B-BC17-6B1066FC2F00}">
      <dsp:nvSpPr>
        <dsp:cNvPr id="0" name=""/>
        <dsp:cNvSpPr/>
      </dsp:nvSpPr>
      <dsp:spPr>
        <a:xfrm>
          <a:off x="8264372" y="96289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10007" y="1005867"/>
        <a:ext cx="27466" cy="5493"/>
      </dsp:txXfrm>
    </dsp:sp>
    <dsp:sp modelId="{35493DF3-B0CC-4141-A83B-A8DD23060032}">
      <dsp:nvSpPr>
        <dsp:cNvPr id="0" name=""/>
        <dsp:cNvSpPr/>
      </dsp:nvSpPr>
      <dsp:spPr>
        <a:xfrm>
          <a:off x="587774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Define modernization strategy</a:t>
          </a:r>
        </a:p>
      </dsp:txBody>
      <dsp:txXfrm>
        <a:off x="5877749" y="292087"/>
        <a:ext cx="2388422" cy="1433053"/>
      </dsp:txXfrm>
    </dsp:sp>
    <dsp:sp modelId="{E63A144A-49C1-EB4D-BF69-3CACF4DBEF78}">
      <dsp:nvSpPr>
        <dsp:cNvPr id="0" name=""/>
        <dsp:cNvSpPr/>
      </dsp:nvSpPr>
      <dsp:spPr>
        <a:xfrm>
          <a:off x="1196441" y="1723340"/>
          <a:ext cx="8813279" cy="518737"/>
        </a:xfrm>
        <a:custGeom>
          <a:avLst/>
          <a:gdLst/>
          <a:ahLst/>
          <a:cxnLst/>
          <a:rect l="0" t="0" r="0" b="0"/>
          <a:pathLst>
            <a:path>
              <a:moveTo>
                <a:pt x="8813279" y="0"/>
              </a:moveTo>
              <a:lnTo>
                <a:pt x="8813279" y="276468"/>
              </a:lnTo>
              <a:lnTo>
                <a:pt x="0" y="276468"/>
              </a:lnTo>
              <a:lnTo>
                <a:pt x="0" y="51873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2321" y="1979962"/>
        <a:ext cx="441519" cy="5493"/>
      </dsp:txXfrm>
    </dsp:sp>
    <dsp:sp modelId="{5A74F6D9-F6BA-AE42-BF01-9C6D0B3B70AA}">
      <dsp:nvSpPr>
        <dsp:cNvPr id="0" name=""/>
        <dsp:cNvSpPr/>
      </dsp:nvSpPr>
      <dsp:spPr>
        <a:xfrm>
          <a:off x="881550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Determine success metrics</a:t>
          </a:r>
        </a:p>
      </dsp:txBody>
      <dsp:txXfrm>
        <a:off x="8815509" y="292087"/>
        <a:ext cx="2388422" cy="1433053"/>
      </dsp:txXfrm>
    </dsp:sp>
    <dsp:sp modelId="{C122B587-D7EB-9548-96D8-50338E8F49D2}">
      <dsp:nvSpPr>
        <dsp:cNvPr id="0" name=""/>
        <dsp:cNvSpPr/>
      </dsp:nvSpPr>
      <dsp:spPr>
        <a:xfrm>
          <a:off x="2388852" y="294528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4487" y="2988258"/>
        <a:ext cx="27466" cy="5493"/>
      </dsp:txXfrm>
    </dsp:sp>
    <dsp:sp modelId="{4242193C-18F2-9648-ADE7-8F61A088F56C}">
      <dsp:nvSpPr>
        <dsp:cNvPr id="0" name=""/>
        <dsp:cNvSpPr/>
      </dsp:nvSpPr>
      <dsp:spPr>
        <a:xfrm>
          <a:off x="2229" y="2274478"/>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Conduct risk assessment</a:t>
          </a:r>
        </a:p>
      </dsp:txBody>
      <dsp:txXfrm>
        <a:off x="2229" y="2274478"/>
        <a:ext cx="2388422" cy="1433053"/>
      </dsp:txXfrm>
    </dsp:sp>
    <dsp:sp modelId="{BF57F741-1DC1-8E40-B1AC-7DA06FECD17B}">
      <dsp:nvSpPr>
        <dsp:cNvPr id="0" name=""/>
        <dsp:cNvSpPr/>
      </dsp:nvSpPr>
      <dsp:spPr>
        <a:xfrm>
          <a:off x="5326612" y="294528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72247" y="2988258"/>
        <a:ext cx="27466" cy="5493"/>
      </dsp:txXfrm>
    </dsp:sp>
    <dsp:sp modelId="{839CD357-C73E-9343-AD95-F88AE756D3F5}">
      <dsp:nvSpPr>
        <dsp:cNvPr id="0" name=""/>
        <dsp:cNvSpPr/>
      </dsp:nvSpPr>
      <dsp:spPr>
        <a:xfrm>
          <a:off x="2939989" y="2274478"/>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Start small</a:t>
          </a:r>
        </a:p>
      </dsp:txBody>
      <dsp:txXfrm>
        <a:off x="2939989" y="2274478"/>
        <a:ext cx="2388422" cy="1433053"/>
      </dsp:txXfrm>
    </dsp:sp>
    <dsp:sp modelId="{E2D70D5A-9EB2-AB48-994D-25958788EB34}">
      <dsp:nvSpPr>
        <dsp:cNvPr id="0" name=""/>
        <dsp:cNvSpPr/>
      </dsp:nvSpPr>
      <dsp:spPr>
        <a:xfrm>
          <a:off x="5877749" y="2274478"/>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Consider leveraging a partner</a:t>
          </a:r>
        </a:p>
      </dsp:txBody>
      <dsp:txXfrm>
        <a:off x="5877749" y="2274478"/>
        <a:ext cx="2388422" cy="14330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E9698-5AEF-4EEE-8DA3-C0BEB6128A79}">
      <dsp:nvSpPr>
        <dsp:cNvPr id="0" name=""/>
        <dsp:cNvSpPr/>
      </dsp:nvSpPr>
      <dsp:spPr>
        <a:xfrm>
          <a:off x="968081" y="109970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77C5F2-57F3-4750-8E87-27532429A1E7}">
      <dsp:nvSpPr>
        <dsp:cNvPr id="0" name=""/>
        <dsp:cNvSpPr/>
      </dsp:nvSpPr>
      <dsp:spPr>
        <a:xfrm>
          <a:off x="473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Resistance to change</a:t>
          </a:r>
        </a:p>
      </dsp:txBody>
      <dsp:txXfrm>
        <a:off x="473081" y="2179913"/>
        <a:ext cx="1800000" cy="720000"/>
      </dsp:txXfrm>
    </dsp:sp>
    <dsp:sp modelId="{45839DBB-DF65-40AC-A35C-A9FE3A4C4ECB}">
      <dsp:nvSpPr>
        <dsp:cNvPr id="0" name=""/>
        <dsp:cNvSpPr/>
      </dsp:nvSpPr>
      <dsp:spPr>
        <a:xfrm>
          <a:off x="3083081" y="109970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7C1027-49E6-44BE-9A7B-8FFB598D8522}">
      <dsp:nvSpPr>
        <dsp:cNvPr id="0" name=""/>
        <dsp:cNvSpPr/>
      </dsp:nvSpPr>
      <dsp:spPr>
        <a:xfrm>
          <a:off x="2588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Limited resources</a:t>
          </a:r>
        </a:p>
      </dsp:txBody>
      <dsp:txXfrm>
        <a:off x="2588081" y="2179913"/>
        <a:ext cx="1800000" cy="720000"/>
      </dsp:txXfrm>
    </dsp:sp>
    <dsp:sp modelId="{02A11FAB-6701-401B-95A6-CB95CBD0E7F2}">
      <dsp:nvSpPr>
        <dsp:cNvPr id="0" name=""/>
        <dsp:cNvSpPr/>
      </dsp:nvSpPr>
      <dsp:spPr>
        <a:xfrm>
          <a:off x="5198081" y="109970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45CAA-8A83-4E5A-8B95-7F3413C117A9}">
      <dsp:nvSpPr>
        <dsp:cNvPr id="0" name=""/>
        <dsp:cNvSpPr/>
      </dsp:nvSpPr>
      <dsp:spPr>
        <a:xfrm>
          <a:off x="4703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Legacy complexity</a:t>
          </a:r>
        </a:p>
      </dsp:txBody>
      <dsp:txXfrm>
        <a:off x="4703081" y="2179913"/>
        <a:ext cx="1800000" cy="720000"/>
      </dsp:txXfrm>
    </dsp:sp>
    <dsp:sp modelId="{FD6B7EAC-34DB-48EC-88DB-D35594755643}">
      <dsp:nvSpPr>
        <dsp:cNvPr id="0" name=""/>
        <dsp:cNvSpPr/>
      </dsp:nvSpPr>
      <dsp:spPr>
        <a:xfrm>
          <a:off x="7313081" y="109970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B2DDD8-5E9D-4FF6-BD42-E8453A7D73BC}">
      <dsp:nvSpPr>
        <dsp:cNvPr id="0" name=""/>
        <dsp:cNvSpPr/>
      </dsp:nvSpPr>
      <dsp:spPr>
        <a:xfrm>
          <a:off x="6818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Scope creep</a:t>
          </a:r>
        </a:p>
      </dsp:txBody>
      <dsp:txXfrm>
        <a:off x="6818081" y="2179913"/>
        <a:ext cx="1800000" cy="720000"/>
      </dsp:txXfrm>
    </dsp:sp>
    <dsp:sp modelId="{358AA1EA-C976-4833-8AD4-B62A9B226B48}">
      <dsp:nvSpPr>
        <dsp:cNvPr id="0" name=""/>
        <dsp:cNvSpPr/>
      </dsp:nvSpPr>
      <dsp:spPr>
        <a:xfrm>
          <a:off x="9428081" y="109970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F5625D-B4D8-45A8-8D58-58349FA0821A}">
      <dsp:nvSpPr>
        <dsp:cNvPr id="0" name=""/>
        <dsp:cNvSpPr/>
      </dsp:nvSpPr>
      <dsp:spPr>
        <a:xfrm>
          <a:off x="8933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Unrealistic Expectations</a:t>
          </a:r>
        </a:p>
      </dsp:txBody>
      <dsp:txXfrm>
        <a:off x="8933081" y="2179913"/>
        <a:ext cx="18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2A471-78A6-884A-AE35-BE06A2DE7710}">
      <dsp:nvSpPr>
        <dsp:cNvPr id="0" name=""/>
        <dsp:cNvSpPr/>
      </dsp:nvSpPr>
      <dsp:spPr>
        <a:xfrm>
          <a:off x="2735"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Understand the importance</a:t>
          </a:r>
        </a:p>
      </dsp:txBody>
      <dsp:txXfrm>
        <a:off x="489722" y="1512822"/>
        <a:ext cx="1460959" cy="973973"/>
      </dsp:txXfrm>
    </dsp:sp>
    <dsp:sp modelId="{B1CFB0D0-DE1C-2640-82E7-CFE8787C2015}">
      <dsp:nvSpPr>
        <dsp:cNvPr id="0" name=""/>
        <dsp:cNvSpPr/>
      </dsp:nvSpPr>
      <dsp:spPr>
        <a:xfrm>
          <a:off x="2194175"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Identify the challenges</a:t>
          </a:r>
        </a:p>
      </dsp:txBody>
      <dsp:txXfrm>
        <a:off x="2681162" y="1512822"/>
        <a:ext cx="1460959" cy="973973"/>
      </dsp:txXfrm>
    </dsp:sp>
    <dsp:sp modelId="{212E1AFE-A511-214A-9C0F-CAE4FEA09CF1}">
      <dsp:nvSpPr>
        <dsp:cNvPr id="0" name=""/>
        <dsp:cNvSpPr/>
      </dsp:nvSpPr>
      <dsp:spPr>
        <a:xfrm>
          <a:off x="4385614"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Define the strategy</a:t>
          </a:r>
        </a:p>
      </dsp:txBody>
      <dsp:txXfrm>
        <a:off x="4872601" y="1512822"/>
        <a:ext cx="1460959" cy="973973"/>
      </dsp:txXfrm>
    </dsp:sp>
    <dsp:sp modelId="{E1C6204F-2CEC-874C-ABDC-33EA6106D17C}">
      <dsp:nvSpPr>
        <dsp:cNvPr id="0" name=""/>
        <dsp:cNvSpPr/>
      </dsp:nvSpPr>
      <dsp:spPr>
        <a:xfrm>
          <a:off x="6577054"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Plan for the obstacles</a:t>
          </a:r>
        </a:p>
      </dsp:txBody>
      <dsp:txXfrm>
        <a:off x="7064041" y="1512822"/>
        <a:ext cx="1460959" cy="973973"/>
      </dsp:txXfrm>
    </dsp:sp>
    <dsp:sp modelId="{D6770F32-2FEC-F243-9463-793D9013E63C}">
      <dsp:nvSpPr>
        <dsp:cNvPr id="0" name=""/>
        <dsp:cNvSpPr/>
      </dsp:nvSpPr>
      <dsp:spPr>
        <a:xfrm>
          <a:off x="8768493"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Start small</a:t>
          </a:r>
        </a:p>
      </dsp:txBody>
      <dsp:txXfrm>
        <a:off x="9255480" y="1512822"/>
        <a:ext cx="1460959" cy="9739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09572-194E-B540-8965-FAE24E93CF9A}">
      <dsp:nvSpPr>
        <dsp:cNvPr id="0" name=""/>
        <dsp:cNvSpPr/>
      </dsp:nvSpPr>
      <dsp:spPr>
        <a:xfrm>
          <a:off x="5471"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Retire</a:t>
          </a:r>
        </a:p>
      </dsp:txBody>
      <dsp:txXfrm>
        <a:off x="32796" y="641512"/>
        <a:ext cx="1811219" cy="878284"/>
      </dsp:txXfrm>
    </dsp:sp>
    <dsp:sp modelId="{2DE3D2C1-6956-AE46-91E8-15A7836C71EC}">
      <dsp:nvSpPr>
        <dsp:cNvPr id="0" name=""/>
        <dsp:cNvSpPr/>
      </dsp:nvSpPr>
      <dsp:spPr>
        <a:xfrm>
          <a:off x="2337808"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Rehost</a:t>
          </a:r>
        </a:p>
      </dsp:txBody>
      <dsp:txXfrm>
        <a:off x="2365133" y="641512"/>
        <a:ext cx="1811219" cy="878284"/>
      </dsp:txXfrm>
    </dsp:sp>
    <dsp:sp modelId="{F1C1516A-9F92-A145-B6B0-D8C06FD08918}">
      <dsp:nvSpPr>
        <dsp:cNvPr id="0" name=""/>
        <dsp:cNvSpPr/>
      </dsp:nvSpPr>
      <dsp:spPr>
        <a:xfrm>
          <a:off x="4670146"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err="1"/>
            <a:t>Replatform</a:t>
          </a:r>
          <a:endParaRPr lang="en-US" sz="2900" kern="1200" dirty="0"/>
        </a:p>
      </dsp:txBody>
      <dsp:txXfrm>
        <a:off x="4697471" y="641512"/>
        <a:ext cx="1811219" cy="878284"/>
      </dsp:txXfrm>
    </dsp:sp>
    <dsp:sp modelId="{C7A38050-E3D3-E842-B7A6-940F7F6FBAF6}">
      <dsp:nvSpPr>
        <dsp:cNvPr id="0" name=""/>
        <dsp:cNvSpPr/>
      </dsp:nvSpPr>
      <dsp:spPr>
        <a:xfrm>
          <a:off x="7002483"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Refactor</a:t>
          </a:r>
        </a:p>
      </dsp:txBody>
      <dsp:txXfrm>
        <a:off x="7029808" y="641512"/>
        <a:ext cx="1811219" cy="878284"/>
      </dsp:txXfrm>
    </dsp:sp>
    <dsp:sp modelId="{24109475-B467-E348-AB28-D6B61D7D4845}">
      <dsp:nvSpPr>
        <dsp:cNvPr id="0" name=""/>
        <dsp:cNvSpPr/>
      </dsp:nvSpPr>
      <dsp:spPr>
        <a:xfrm>
          <a:off x="9334820" y="614187"/>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Replace</a:t>
          </a:r>
        </a:p>
      </dsp:txBody>
      <dsp:txXfrm>
        <a:off x="9362145" y="641512"/>
        <a:ext cx="1811219" cy="8782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DCBBE-CC83-254A-AFAB-B66E0C2C2586}">
      <dsp:nvSpPr>
        <dsp:cNvPr id="0" name=""/>
        <dsp:cNvSpPr/>
      </dsp:nvSpPr>
      <dsp:spPr>
        <a:xfrm>
          <a:off x="1167463" y="1572"/>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Cloud Computing</a:t>
          </a:r>
        </a:p>
      </dsp:txBody>
      <dsp:txXfrm>
        <a:off x="1167463" y="1572"/>
        <a:ext cx="2404464" cy="1442678"/>
      </dsp:txXfrm>
    </dsp:sp>
    <dsp:sp modelId="{C3A3936E-862B-C141-A740-75EA2C9016DE}">
      <dsp:nvSpPr>
        <dsp:cNvPr id="0" name=""/>
        <dsp:cNvSpPr/>
      </dsp:nvSpPr>
      <dsp:spPr>
        <a:xfrm>
          <a:off x="3821319" y="0"/>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Automation / </a:t>
          </a:r>
          <a:r>
            <a:rPr lang="en-US" sz="3000" kern="1200" dirty="0" err="1"/>
            <a:t>DevSecOps</a:t>
          </a:r>
          <a:endParaRPr lang="en-US" sz="3000" kern="1200" dirty="0"/>
        </a:p>
      </dsp:txBody>
      <dsp:txXfrm>
        <a:off x="3821319" y="0"/>
        <a:ext cx="2404464" cy="1442678"/>
      </dsp:txXfrm>
    </dsp:sp>
    <dsp:sp modelId="{567F1446-FD16-994B-A13C-0E0734FD3DBA}">
      <dsp:nvSpPr>
        <dsp:cNvPr id="0" name=""/>
        <dsp:cNvSpPr/>
      </dsp:nvSpPr>
      <dsp:spPr>
        <a:xfrm>
          <a:off x="6466230" y="1572"/>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Containers</a:t>
          </a:r>
        </a:p>
      </dsp:txBody>
      <dsp:txXfrm>
        <a:off x="6466230" y="1572"/>
        <a:ext cx="2404464" cy="1442678"/>
      </dsp:txXfrm>
    </dsp:sp>
    <dsp:sp modelId="{7B545F60-260E-A04F-A481-0989F05098A2}">
      <dsp:nvSpPr>
        <dsp:cNvPr id="0" name=""/>
        <dsp:cNvSpPr/>
      </dsp:nvSpPr>
      <dsp:spPr>
        <a:xfrm>
          <a:off x="2489918" y="1684697"/>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Microservices</a:t>
          </a:r>
        </a:p>
      </dsp:txBody>
      <dsp:txXfrm>
        <a:off x="2489918" y="1684697"/>
        <a:ext cx="2404464" cy="1442678"/>
      </dsp:txXfrm>
    </dsp:sp>
    <dsp:sp modelId="{96803585-5802-344E-982B-9CE62B71EDBA}">
      <dsp:nvSpPr>
        <dsp:cNvPr id="0" name=""/>
        <dsp:cNvSpPr/>
      </dsp:nvSpPr>
      <dsp:spPr>
        <a:xfrm>
          <a:off x="5134830" y="1684697"/>
          <a:ext cx="2404464" cy="1442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AI / ML</a:t>
          </a:r>
        </a:p>
      </dsp:txBody>
      <dsp:txXfrm>
        <a:off x="5134830" y="1684697"/>
        <a:ext cx="2404464" cy="1442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1AA5D-21D7-C84A-93B4-9B864434331A}">
      <dsp:nvSpPr>
        <dsp:cNvPr id="0" name=""/>
        <dsp:cNvSpPr/>
      </dsp:nvSpPr>
      <dsp:spPr>
        <a:xfrm>
          <a:off x="3603271" y="0"/>
          <a:ext cx="3999619" cy="3999619"/>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86590-322B-F445-B829-F191E05904FB}">
      <dsp:nvSpPr>
        <dsp:cNvPr id="0" name=""/>
        <dsp:cNvSpPr/>
      </dsp:nvSpPr>
      <dsp:spPr>
        <a:xfrm>
          <a:off x="3983235" y="37996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Thrive in fast-paced and digital-centric business environment</a:t>
          </a:r>
        </a:p>
      </dsp:txBody>
      <dsp:txXfrm>
        <a:off x="4059381" y="456109"/>
        <a:ext cx="1407559" cy="1407559"/>
      </dsp:txXfrm>
    </dsp:sp>
    <dsp:sp modelId="{E7541136-7F66-2B4C-9BF3-A2504CE71374}">
      <dsp:nvSpPr>
        <dsp:cNvPr id="0" name=""/>
        <dsp:cNvSpPr/>
      </dsp:nvSpPr>
      <dsp:spPr>
        <a:xfrm>
          <a:off x="5663075" y="37996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Addresses the limitations of legacy systems </a:t>
          </a:r>
        </a:p>
      </dsp:txBody>
      <dsp:txXfrm>
        <a:off x="5739221" y="456109"/>
        <a:ext cx="1407559" cy="1407559"/>
      </dsp:txXfrm>
    </dsp:sp>
    <dsp:sp modelId="{938C085B-80DB-5244-839F-23E155609869}">
      <dsp:nvSpPr>
        <dsp:cNvPr id="0" name=""/>
        <dsp:cNvSpPr/>
      </dsp:nvSpPr>
      <dsp:spPr>
        <a:xfrm>
          <a:off x="3983235" y="205980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Positions businesses for future growth and innovation </a:t>
          </a:r>
        </a:p>
      </dsp:txBody>
      <dsp:txXfrm>
        <a:off x="4059381" y="2135949"/>
        <a:ext cx="1407559" cy="1407559"/>
      </dsp:txXfrm>
    </dsp:sp>
    <dsp:sp modelId="{5DBDF0A7-A1EA-7E42-A07B-E9959C42853A}">
      <dsp:nvSpPr>
        <dsp:cNvPr id="0" name=""/>
        <dsp:cNvSpPr/>
      </dsp:nvSpPr>
      <dsp:spPr>
        <a:xfrm>
          <a:off x="5663075" y="205980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Enhances security, cost-efficiency, and competitiveness</a:t>
          </a:r>
        </a:p>
      </dsp:txBody>
      <dsp:txXfrm>
        <a:off x="5739221" y="2135949"/>
        <a:ext cx="1407559" cy="1407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E2142-18C6-4A21-8F24-6D66D7C4CBF5}">
      <dsp:nvSpPr>
        <dsp:cNvPr id="0" name=""/>
        <dsp:cNvSpPr/>
      </dsp:nvSpPr>
      <dsp:spPr>
        <a:xfrm>
          <a:off x="857159" y="944112"/>
          <a:ext cx="1074548" cy="10745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2B483-21F5-4F0B-B859-65FE613E0BB3}">
      <dsp:nvSpPr>
        <dsp:cNvPr id="0" name=""/>
        <dsp:cNvSpPr/>
      </dsp:nvSpPr>
      <dsp:spPr>
        <a:xfrm>
          <a:off x="200490"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Market dynamics</a:t>
          </a:r>
        </a:p>
      </dsp:txBody>
      <dsp:txXfrm>
        <a:off x="200490" y="2335506"/>
        <a:ext cx="2387885" cy="720000"/>
      </dsp:txXfrm>
    </dsp:sp>
    <dsp:sp modelId="{1EB5E58D-3D06-467E-92BB-D8486E7B6575}">
      <dsp:nvSpPr>
        <dsp:cNvPr id="0" name=""/>
        <dsp:cNvSpPr/>
      </dsp:nvSpPr>
      <dsp:spPr>
        <a:xfrm>
          <a:off x="3662924" y="944112"/>
          <a:ext cx="1074548" cy="1074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F826A-A3DB-4A1E-AB1B-453AB948E93D}">
      <dsp:nvSpPr>
        <dsp:cNvPr id="0" name=""/>
        <dsp:cNvSpPr/>
      </dsp:nvSpPr>
      <dsp:spPr>
        <a:xfrm>
          <a:off x="3006255"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Agility and innovation</a:t>
          </a:r>
        </a:p>
      </dsp:txBody>
      <dsp:txXfrm>
        <a:off x="3006255" y="2335506"/>
        <a:ext cx="2387885" cy="720000"/>
      </dsp:txXfrm>
    </dsp:sp>
    <dsp:sp modelId="{13D58369-B4A6-4EC5-971A-828784495DFD}">
      <dsp:nvSpPr>
        <dsp:cNvPr id="0" name=""/>
        <dsp:cNvSpPr/>
      </dsp:nvSpPr>
      <dsp:spPr>
        <a:xfrm>
          <a:off x="6468689" y="944112"/>
          <a:ext cx="1074548" cy="1074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BCD833-5D8B-4A54-B350-ED4327940666}">
      <dsp:nvSpPr>
        <dsp:cNvPr id="0" name=""/>
        <dsp:cNvSpPr/>
      </dsp:nvSpPr>
      <dsp:spPr>
        <a:xfrm>
          <a:off x="5812020"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Regulatory changes</a:t>
          </a:r>
        </a:p>
      </dsp:txBody>
      <dsp:txXfrm>
        <a:off x="5812020" y="2335506"/>
        <a:ext cx="2387885" cy="720000"/>
      </dsp:txXfrm>
    </dsp:sp>
    <dsp:sp modelId="{942D8360-1389-4647-AFBB-7CCC4F5CFF1C}">
      <dsp:nvSpPr>
        <dsp:cNvPr id="0" name=""/>
        <dsp:cNvSpPr/>
      </dsp:nvSpPr>
      <dsp:spPr>
        <a:xfrm>
          <a:off x="9274454" y="944112"/>
          <a:ext cx="1074548" cy="1074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02BE5A-BFE5-4F96-8B22-CF47FCC6C600}">
      <dsp:nvSpPr>
        <dsp:cNvPr id="0" name=""/>
        <dsp:cNvSpPr/>
      </dsp:nvSpPr>
      <dsp:spPr>
        <a:xfrm>
          <a:off x="8617785"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Cost efficiency </a:t>
          </a:r>
        </a:p>
      </dsp:txBody>
      <dsp:txXfrm>
        <a:off x="8617785" y="2335506"/>
        <a:ext cx="238788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78ED5-F4EE-4E3A-8E90-75E8DDB2C553}">
      <dsp:nvSpPr>
        <dsp:cNvPr id="0" name=""/>
        <dsp:cNvSpPr/>
      </dsp:nvSpPr>
      <dsp:spPr>
        <a:xfrm>
          <a:off x="388969" y="128888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9C145-7515-42B7-ADFD-BC12FFC1C432}">
      <dsp:nvSpPr>
        <dsp:cNvPr id="0" name=""/>
        <dsp:cNvSpPr/>
      </dsp:nvSpPr>
      <dsp:spPr>
        <a:xfrm>
          <a:off x="6601"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Cost Management</a:t>
          </a:r>
        </a:p>
      </dsp:txBody>
      <dsp:txXfrm>
        <a:off x="6601" y="2154558"/>
        <a:ext cx="1390429" cy="556171"/>
      </dsp:txXfrm>
    </dsp:sp>
    <dsp:sp modelId="{540899E8-2716-4024-8BC4-66E7EC1E422B}">
      <dsp:nvSpPr>
        <dsp:cNvPr id="0" name=""/>
        <dsp:cNvSpPr/>
      </dsp:nvSpPr>
      <dsp:spPr>
        <a:xfrm>
          <a:off x="2022724" y="128888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D38AA-73A8-4A62-870A-F0CE506BDCB9}">
      <dsp:nvSpPr>
        <dsp:cNvPr id="0" name=""/>
        <dsp:cNvSpPr/>
      </dsp:nvSpPr>
      <dsp:spPr>
        <a:xfrm>
          <a:off x="1640356"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Data Integration</a:t>
          </a:r>
        </a:p>
      </dsp:txBody>
      <dsp:txXfrm>
        <a:off x="1640356" y="2154558"/>
        <a:ext cx="1390429" cy="556171"/>
      </dsp:txXfrm>
    </dsp:sp>
    <dsp:sp modelId="{9AC5DC49-7E5A-4150-8436-BD687C519ECC}">
      <dsp:nvSpPr>
        <dsp:cNvPr id="0" name=""/>
        <dsp:cNvSpPr/>
      </dsp:nvSpPr>
      <dsp:spPr>
        <a:xfrm>
          <a:off x="3656479" y="128888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CA89F1-BA34-4510-95E8-38DA8200E0B6}">
      <dsp:nvSpPr>
        <dsp:cNvPr id="0" name=""/>
        <dsp:cNvSpPr/>
      </dsp:nvSpPr>
      <dsp:spPr>
        <a:xfrm>
          <a:off x="3274111"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Agility</a:t>
          </a:r>
        </a:p>
      </dsp:txBody>
      <dsp:txXfrm>
        <a:off x="3274111" y="2154558"/>
        <a:ext cx="1390429" cy="556171"/>
      </dsp:txXfrm>
    </dsp:sp>
    <dsp:sp modelId="{87CBD142-31DE-4419-9B65-42F11821A88D}">
      <dsp:nvSpPr>
        <dsp:cNvPr id="0" name=""/>
        <dsp:cNvSpPr/>
      </dsp:nvSpPr>
      <dsp:spPr>
        <a:xfrm>
          <a:off x="5290234" y="1288888"/>
          <a:ext cx="625693" cy="6256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3A47F1-21CA-468A-BB4C-42C2E71BFD75}">
      <dsp:nvSpPr>
        <dsp:cNvPr id="0" name=""/>
        <dsp:cNvSpPr/>
      </dsp:nvSpPr>
      <dsp:spPr>
        <a:xfrm>
          <a:off x="4907866"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Scalability</a:t>
          </a:r>
        </a:p>
      </dsp:txBody>
      <dsp:txXfrm>
        <a:off x="4907866" y="2154558"/>
        <a:ext cx="1390429" cy="556171"/>
      </dsp:txXfrm>
    </dsp:sp>
    <dsp:sp modelId="{EBCA9996-B8F4-41AB-A71E-5B026C425705}">
      <dsp:nvSpPr>
        <dsp:cNvPr id="0" name=""/>
        <dsp:cNvSpPr/>
      </dsp:nvSpPr>
      <dsp:spPr>
        <a:xfrm>
          <a:off x="6923989" y="1288888"/>
          <a:ext cx="625693" cy="6256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F35CC8-29DD-42E0-8576-D96C0C4E97B9}">
      <dsp:nvSpPr>
        <dsp:cNvPr id="0" name=""/>
        <dsp:cNvSpPr/>
      </dsp:nvSpPr>
      <dsp:spPr>
        <a:xfrm>
          <a:off x="6541621"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Security</a:t>
          </a:r>
        </a:p>
      </dsp:txBody>
      <dsp:txXfrm>
        <a:off x="6541621" y="2154558"/>
        <a:ext cx="1390429" cy="556171"/>
      </dsp:txXfrm>
    </dsp:sp>
    <dsp:sp modelId="{58906AE3-56A5-44C7-88B1-C2767B3366E8}">
      <dsp:nvSpPr>
        <dsp:cNvPr id="0" name=""/>
        <dsp:cNvSpPr/>
      </dsp:nvSpPr>
      <dsp:spPr>
        <a:xfrm>
          <a:off x="8557744" y="1288888"/>
          <a:ext cx="625693" cy="62569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08524-181D-400A-B79F-8574DB802A72}">
      <dsp:nvSpPr>
        <dsp:cNvPr id="0" name=""/>
        <dsp:cNvSpPr/>
      </dsp:nvSpPr>
      <dsp:spPr>
        <a:xfrm>
          <a:off x="8175375"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Technical Debt</a:t>
          </a:r>
        </a:p>
      </dsp:txBody>
      <dsp:txXfrm>
        <a:off x="8175375" y="2154558"/>
        <a:ext cx="1390429" cy="556171"/>
      </dsp:txXfrm>
    </dsp:sp>
    <dsp:sp modelId="{C206636A-7A68-4732-A926-29015D13F369}">
      <dsp:nvSpPr>
        <dsp:cNvPr id="0" name=""/>
        <dsp:cNvSpPr/>
      </dsp:nvSpPr>
      <dsp:spPr>
        <a:xfrm>
          <a:off x="10191498" y="1288888"/>
          <a:ext cx="625693" cy="62569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49E739-5465-48B1-AF34-1FC3F4BF0F33}">
      <dsp:nvSpPr>
        <dsp:cNvPr id="0" name=""/>
        <dsp:cNvSpPr/>
      </dsp:nvSpPr>
      <dsp:spPr>
        <a:xfrm>
          <a:off x="9809130"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Lack of Talent</a:t>
          </a:r>
        </a:p>
      </dsp:txBody>
      <dsp:txXfrm>
        <a:off x="9809130" y="2154558"/>
        <a:ext cx="1390429" cy="5561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FD71D-D95D-43F2-B583-6A4FE7B09CBA}">
      <dsp:nvSpPr>
        <dsp:cNvPr id="0" name=""/>
        <dsp:cNvSpPr/>
      </dsp:nvSpPr>
      <dsp:spPr>
        <a:xfrm>
          <a:off x="0" y="488"/>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7AD30-B095-40A2-8764-297581B6DA37}">
      <dsp:nvSpPr>
        <dsp:cNvPr id="0" name=""/>
        <dsp:cNvSpPr/>
      </dsp:nvSpPr>
      <dsp:spPr>
        <a:xfrm>
          <a:off x="345596" y="257543"/>
          <a:ext cx="628358" cy="628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735CD3-784B-499B-BE13-C479A492B86A}">
      <dsp:nvSpPr>
        <dsp:cNvPr id="0" name=""/>
        <dsp:cNvSpPr/>
      </dsp:nvSpPr>
      <dsp:spPr>
        <a:xfrm>
          <a:off x="1319552" y="488"/>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111250">
            <a:lnSpc>
              <a:spcPct val="90000"/>
            </a:lnSpc>
            <a:spcBef>
              <a:spcPct val="0"/>
            </a:spcBef>
            <a:spcAft>
              <a:spcPct val="35000"/>
            </a:spcAft>
            <a:buNone/>
          </a:pPr>
          <a:r>
            <a:rPr lang="en-US" sz="2500" kern="1200"/>
            <a:t>Business Agility</a:t>
          </a:r>
        </a:p>
      </dsp:txBody>
      <dsp:txXfrm>
        <a:off x="1319552" y="488"/>
        <a:ext cx="9886609" cy="1142469"/>
      </dsp:txXfrm>
    </dsp:sp>
    <dsp:sp modelId="{DE485D85-3496-4882-BB90-AA484B8B9886}">
      <dsp:nvSpPr>
        <dsp:cNvPr id="0" name=""/>
        <dsp:cNvSpPr/>
      </dsp:nvSpPr>
      <dsp:spPr>
        <a:xfrm>
          <a:off x="0" y="1428574"/>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CD6F7-B32B-48BB-896F-A1B24BD44307}">
      <dsp:nvSpPr>
        <dsp:cNvPr id="0" name=""/>
        <dsp:cNvSpPr/>
      </dsp:nvSpPr>
      <dsp:spPr>
        <a:xfrm>
          <a:off x="345596" y="1685630"/>
          <a:ext cx="628358" cy="628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D2C5E8-FB35-4F23-BFF9-C74183242C52}">
      <dsp:nvSpPr>
        <dsp:cNvPr id="0" name=""/>
        <dsp:cNvSpPr/>
      </dsp:nvSpPr>
      <dsp:spPr>
        <a:xfrm>
          <a:off x="1319552" y="1428574"/>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111250">
            <a:lnSpc>
              <a:spcPct val="90000"/>
            </a:lnSpc>
            <a:spcBef>
              <a:spcPct val="0"/>
            </a:spcBef>
            <a:spcAft>
              <a:spcPct val="35000"/>
            </a:spcAft>
            <a:buNone/>
          </a:pPr>
          <a:r>
            <a:rPr lang="en-US" sz="2500" kern="1200"/>
            <a:t>Security Breaches</a:t>
          </a:r>
        </a:p>
      </dsp:txBody>
      <dsp:txXfrm>
        <a:off x="1319552" y="1428574"/>
        <a:ext cx="9886609" cy="1142469"/>
      </dsp:txXfrm>
    </dsp:sp>
    <dsp:sp modelId="{1F48D088-ECA2-49AE-AC1D-78123E5DC211}">
      <dsp:nvSpPr>
        <dsp:cNvPr id="0" name=""/>
        <dsp:cNvSpPr/>
      </dsp:nvSpPr>
      <dsp:spPr>
        <a:xfrm>
          <a:off x="0" y="2856661"/>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9966A-15F3-4F9D-89AA-95E5B29030C9}">
      <dsp:nvSpPr>
        <dsp:cNvPr id="0" name=""/>
        <dsp:cNvSpPr/>
      </dsp:nvSpPr>
      <dsp:spPr>
        <a:xfrm>
          <a:off x="345596" y="3113717"/>
          <a:ext cx="628358" cy="628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384022-6A83-4CDE-8CA4-CDA6F3943E15}">
      <dsp:nvSpPr>
        <dsp:cNvPr id="0" name=""/>
        <dsp:cNvSpPr/>
      </dsp:nvSpPr>
      <dsp:spPr>
        <a:xfrm>
          <a:off x="1319552" y="2856661"/>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111250">
            <a:lnSpc>
              <a:spcPct val="90000"/>
            </a:lnSpc>
            <a:spcBef>
              <a:spcPct val="0"/>
            </a:spcBef>
            <a:spcAft>
              <a:spcPct val="35000"/>
            </a:spcAft>
            <a:buNone/>
          </a:pPr>
          <a:r>
            <a:rPr lang="en-US" sz="2500" kern="1200"/>
            <a:t>Increased Cost</a:t>
          </a:r>
        </a:p>
      </dsp:txBody>
      <dsp:txXfrm>
        <a:off x="1319552" y="2856661"/>
        <a:ext cx="9886609" cy="11424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09572-194E-B540-8965-FAE24E93CF9A}">
      <dsp:nvSpPr>
        <dsp:cNvPr id="0" name=""/>
        <dsp:cNvSpPr/>
      </dsp:nvSpPr>
      <dsp:spPr>
        <a:xfrm>
          <a:off x="555383"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Retire</a:t>
          </a:r>
        </a:p>
      </dsp:txBody>
      <dsp:txXfrm>
        <a:off x="580023" y="26402"/>
        <a:ext cx="1633285" cy="792002"/>
      </dsp:txXfrm>
    </dsp:sp>
    <dsp:sp modelId="{99001F31-4330-C14F-A167-C103542B13FB}">
      <dsp:nvSpPr>
        <dsp:cNvPr id="0" name=""/>
        <dsp:cNvSpPr/>
      </dsp:nvSpPr>
      <dsp:spPr>
        <a:xfrm>
          <a:off x="723640"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BFFC81-5C2C-4B47-AA2A-D7CA23887552}">
      <dsp:nvSpPr>
        <dsp:cNvPr id="0" name=""/>
        <dsp:cNvSpPr/>
      </dsp:nvSpPr>
      <dsp:spPr>
        <a:xfrm>
          <a:off x="891896"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Remove obsolete components</a:t>
          </a:r>
        </a:p>
      </dsp:txBody>
      <dsp:txXfrm>
        <a:off x="916536" y="1078006"/>
        <a:ext cx="1296772" cy="792002"/>
      </dsp:txXfrm>
    </dsp:sp>
    <dsp:sp modelId="{D3085E39-D210-D54F-B65B-AB45361A53F8}">
      <dsp:nvSpPr>
        <dsp:cNvPr id="0" name=""/>
        <dsp:cNvSpPr/>
      </dsp:nvSpPr>
      <dsp:spPr>
        <a:xfrm>
          <a:off x="723640"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14701-B854-3342-994F-5578E58AFCFE}">
      <dsp:nvSpPr>
        <dsp:cNvPr id="0" name=""/>
        <dsp:cNvSpPr/>
      </dsp:nvSpPr>
      <dsp:spPr>
        <a:xfrm>
          <a:off x="891896"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Reduces technical landscape</a:t>
          </a:r>
        </a:p>
      </dsp:txBody>
      <dsp:txXfrm>
        <a:off x="916536" y="2129609"/>
        <a:ext cx="1296772" cy="792002"/>
      </dsp:txXfrm>
    </dsp:sp>
    <dsp:sp modelId="{A296F826-2417-F243-8F3A-8D8576F7570C}">
      <dsp:nvSpPr>
        <dsp:cNvPr id="0" name=""/>
        <dsp:cNvSpPr/>
      </dsp:nvSpPr>
      <dsp:spPr>
        <a:xfrm>
          <a:off x="723640"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C15619-ABF7-184F-9903-040E5C0B0C9B}">
      <dsp:nvSpPr>
        <dsp:cNvPr id="0" name=""/>
        <dsp:cNvSpPr/>
      </dsp:nvSpPr>
      <dsp:spPr>
        <a:xfrm>
          <a:off x="891896"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Cost savings</a:t>
          </a:r>
          <a:endParaRPr lang="en-US" sz="1700" kern="1200" dirty="0"/>
        </a:p>
      </dsp:txBody>
      <dsp:txXfrm>
        <a:off x="916536" y="3181213"/>
        <a:ext cx="1296772" cy="792002"/>
      </dsp:txXfrm>
    </dsp:sp>
    <dsp:sp modelId="{2DE3D2C1-6956-AE46-91E8-15A7836C71EC}">
      <dsp:nvSpPr>
        <dsp:cNvPr id="0" name=""/>
        <dsp:cNvSpPr/>
      </dsp:nvSpPr>
      <dsp:spPr>
        <a:xfrm>
          <a:off x="2658590"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Rehost</a:t>
          </a:r>
        </a:p>
      </dsp:txBody>
      <dsp:txXfrm>
        <a:off x="2683230" y="26402"/>
        <a:ext cx="1633285" cy="792002"/>
      </dsp:txXfrm>
    </dsp:sp>
    <dsp:sp modelId="{D0916A97-7686-644C-9293-FFAD5FB6640F}">
      <dsp:nvSpPr>
        <dsp:cNvPr id="0" name=""/>
        <dsp:cNvSpPr/>
      </dsp:nvSpPr>
      <dsp:spPr>
        <a:xfrm>
          <a:off x="2826847"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DF118D-C000-884C-989C-AFBC124F63FD}">
      <dsp:nvSpPr>
        <dsp:cNvPr id="0" name=""/>
        <dsp:cNvSpPr/>
      </dsp:nvSpPr>
      <dsp:spPr>
        <a:xfrm>
          <a:off x="2995103"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Faster migration</a:t>
          </a:r>
          <a:endParaRPr lang="en-US" sz="1700" kern="1200" dirty="0"/>
        </a:p>
      </dsp:txBody>
      <dsp:txXfrm>
        <a:off x="3019743" y="1078006"/>
        <a:ext cx="1296772" cy="792002"/>
      </dsp:txXfrm>
    </dsp:sp>
    <dsp:sp modelId="{771887A1-B602-2540-8255-156A4DF534F7}">
      <dsp:nvSpPr>
        <dsp:cNvPr id="0" name=""/>
        <dsp:cNvSpPr/>
      </dsp:nvSpPr>
      <dsp:spPr>
        <a:xfrm>
          <a:off x="2826847"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000D57-9FFB-624A-B2C8-8D67C6CE9B7A}">
      <dsp:nvSpPr>
        <dsp:cNvPr id="0" name=""/>
        <dsp:cNvSpPr/>
      </dsp:nvSpPr>
      <dsp:spPr>
        <a:xfrm>
          <a:off x="2995103"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Typically, automated</a:t>
          </a:r>
        </a:p>
      </dsp:txBody>
      <dsp:txXfrm>
        <a:off x="3019743" y="2129609"/>
        <a:ext cx="1296772" cy="792002"/>
      </dsp:txXfrm>
    </dsp:sp>
    <dsp:sp modelId="{858F7F2E-E0C7-7745-B82E-92936E0BC2AF}">
      <dsp:nvSpPr>
        <dsp:cNvPr id="0" name=""/>
        <dsp:cNvSpPr/>
      </dsp:nvSpPr>
      <dsp:spPr>
        <a:xfrm>
          <a:off x="2826847"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4A1957-B139-8942-86A6-7844C2E3E6F6}">
      <dsp:nvSpPr>
        <dsp:cNvPr id="0" name=""/>
        <dsp:cNvSpPr/>
      </dsp:nvSpPr>
      <dsp:spPr>
        <a:xfrm>
          <a:off x="2995103"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Still requires infrastructure maintenance</a:t>
          </a:r>
          <a:endParaRPr lang="en-US" sz="1700" kern="1200" dirty="0"/>
        </a:p>
      </dsp:txBody>
      <dsp:txXfrm>
        <a:off x="3019743" y="3181213"/>
        <a:ext cx="1296772" cy="792002"/>
      </dsp:txXfrm>
    </dsp:sp>
    <dsp:sp modelId="{F1C1516A-9F92-A145-B6B0-D8C06FD08918}">
      <dsp:nvSpPr>
        <dsp:cNvPr id="0" name=""/>
        <dsp:cNvSpPr/>
      </dsp:nvSpPr>
      <dsp:spPr>
        <a:xfrm>
          <a:off x="4761798"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err="1"/>
            <a:t>Replatform</a:t>
          </a:r>
          <a:endParaRPr lang="en-US" sz="2600" kern="1200" dirty="0"/>
        </a:p>
      </dsp:txBody>
      <dsp:txXfrm>
        <a:off x="4786438" y="26402"/>
        <a:ext cx="1633285" cy="792002"/>
      </dsp:txXfrm>
    </dsp:sp>
    <dsp:sp modelId="{5DB02C55-A8BA-1F48-A46E-C84A2CC97D55}">
      <dsp:nvSpPr>
        <dsp:cNvPr id="0" name=""/>
        <dsp:cNvSpPr/>
      </dsp:nvSpPr>
      <dsp:spPr>
        <a:xfrm>
          <a:off x="4930054"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79C0B-3F65-CA41-9647-A71A2A6CE210}">
      <dsp:nvSpPr>
        <dsp:cNvPr id="0" name=""/>
        <dsp:cNvSpPr/>
      </dsp:nvSpPr>
      <dsp:spPr>
        <a:xfrm>
          <a:off x="5098311"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Leveraging cloud services</a:t>
          </a:r>
          <a:endParaRPr lang="en-US" sz="1700" kern="1200" dirty="0"/>
        </a:p>
      </dsp:txBody>
      <dsp:txXfrm>
        <a:off x="5122951" y="1078006"/>
        <a:ext cx="1296772" cy="792002"/>
      </dsp:txXfrm>
    </dsp:sp>
    <dsp:sp modelId="{24886289-534A-CE48-B51A-E885C31A33B2}">
      <dsp:nvSpPr>
        <dsp:cNvPr id="0" name=""/>
        <dsp:cNvSpPr/>
      </dsp:nvSpPr>
      <dsp:spPr>
        <a:xfrm>
          <a:off x="4930054"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AC67ED-C600-AC40-8A99-E386E3BE8AB5}">
      <dsp:nvSpPr>
        <dsp:cNvPr id="0" name=""/>
        <dsp:cNvSpPr/>
      </dsp:nvSpPr>
      <dsp:spPr>
        <a:xfrm>
          <a:off x="5098311"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Minor code changes</a:t>
          </a:r>
          <a:endParaRPr lang="en-US" sz="1700" kern="1200" dirty="0"/>
        </a:p>
      </dsp:txBody>
      <dsp:txXfrm>
        <a:off x="5122951" y="2129609"/>
        <a:ext cx="1296772" cy="792002"/>
      </dsp:txXfrm>
    </dsp:sp>
    <dsp:sp modelId="{D4E9D7E9-4590-6B4B-91CF-492156F9F19D}">
      <dsp:nvSpPr>
        <dsp:cNvPr id="0" name=""/>
        <dsp:cNvSpPr/>
      </dsp:nvSpPr>
      <dsp:spPr>
        <a:xfrm>
          <a:off x="4930054"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188492-85E3-4B4F-AF3B-ACD7EB93AAAC}">
      <dsp:nvSpPr>
        <dsp:cNvPr id="0" name=""/>
        <dsp:cNvSpPr/>
      </dsp:nvSpPr>
      <dsp:spPr>
        <a:xfrm>
          <a:off x="5098311"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Structure largely the same</a:t>
          </a:r>
          <a:endParaRPr lang="en-US" sz="1700" kern="1200" dirty="0"/>
        </a:p>
      </dsp:txBody>
      <dsp:txXfrm>
        <a:off x="5122951" y="3181213"/>
        <a:ext cx="1296772" cy="792002"/>
      </dsp:txXfrm>
    </dsp:sp>
    <dsp:sp modelId="{C7A38050-E3D3-E842-B7A6-940F7F6FBAF6}">
      <dsp:nvSpPr>
        <dsp:cNvPr id="0" name=""/>
        <dsp:cNvSpPr/>
      </dsp:nvSpPr>
      <dsp:spPr>
        <a:xfrm>
          <a:off x="6865005"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Refactor</a:t>
          </a:r>
        </a:p>
      </dsp:txBody>
      <dsp:txXfrm>
        <a:off x="6889645" y="26402"/>
        <a:ext cx="1633285" cy="792002"/>
      </dsp:txXfrm>
    </dsp:sp>
    <dsp:sp modelId="{34BEDF62-C8B7-D343-B02A-903A9DE93A43}">
      <dsp:nvSpPr>
        <dsp:cNvPr id="0" name=""/>
        <dsp:cNvSpPr/>
      </dsp:nvSpPr>
      <dsp:spPr>
        <a:xfrm>
          <a:off x="7033261"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AF335-373C-3646-830A-24D50F01AF65}">
      <dsp:nvSpPr>
        <dsp:cNvPr id="0" name=""/>
        <dsp:cNvSpPr/>
      </dsp:nvSpPr>
      <dsp:spPr>
        <a:xfrm>
          <a:off x="7201518"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Restructuring of code</a:t>
          </a:r>
        </a:p>
      </dsp:txBody>
      <dsp:txXfrm>
        <a:off x="7226158" y="1078006"/>
        <a:ext cx="1296772" cy="792002"/>
      </dsp:txXfrm>
    </dsp:sp>
    <dsp:sp modelId="{D4961DD4-6348-184A-84C0-6E9CBC85A5EC}">
      <dsp:nvSpPr>
        <dsp:cNvPr id="0" name=""/>
        <dsp:cNvSpPr/>
      </dsp:nvSpPr>
      <dsp:spPr>
        <a:xfrm>
          <a:off x="7033261"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C6C36D-457E-CE48-A403-41FE1EFAB6D5}">
      <dsp:nvSpPr>
        <dsp:cNvPr id="0" name=""/>
        <dsp:cNvSpPr/>
      </dsp:nvSpPr>
      <dsp:spPr>
        <a:xfrm>
          <a:off x="7201518"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Deep cloud integration</a:t>
          </a:r>
          <a:endParaRPr lang="en-US" sz="1700" kern="1200" dirty="0"/>
        </a:p>
      </dsp:txBody>
      <dsp:txXfrm>
        <a:off x="7226158" y="2129609"/>
        <a:ext cx="1296772" cy="792002"/>
      </dsp:txXfrm>
    </dsp:sp>
    <dsp:sp modelId="{E6F52BF7-ECBF-E84F-9876-575A3EDD8085}">
      <dsp:nvSpPr>
        <dsp:cNvPr id="0" name=""/>
        <dsp:cNvSpPr/>
      </dsp:nvSpPr>
      <dsp:spPr>
        <a:xfrm>
          <a:off x="7033261"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033B7-78FC-C34C-9673-97465C78BF21}">
      <dsp:nvSpPr>
        <dsp:cNvPr id="0" name=""/>
        <dsp:cNvSpPr/>
      </dsp:nvSpPr>
      <dsp:spPr>
        <a:xfrm>
          <a:off x="7201518"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Requires rearchitecting</a:t>
          </a:r>
          <a:endParaRPr lang="en-US" sz="1700" kern="1200" dirty="0"/>
        </a:p>
      </dsp:txBody>
      <dsp:txXfrm>
        <a:off x="7226158" y="3181213"/>
        <a:ext cx="1296772" cy="792002"/>
      </dsp:txXfrm>
    </dsp:sp>
    <dsp:sp modelId="{24109475-B467-E348-AB28-D6B61D7D4845}">
      <dsp:nvSpPr>
        <dsp:cNvPr id="0" name=""/>
        <dsp:cNvSpPr/>
      </dsp:nvSpPr>
      <dsp:spPr>
        <a:xfrm>
          <a:off x="8968212"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Replace</a:t>
          </a:r>
        </a:p>
      </dsp:txBody>
      <dsp:txXfrm>
        <a:off x="8992852" y="26402"/>
        <a:ext cx="1633285" cy="792002"/>
      </dsp:txXfrm>
    </dsp:sp>
    <dsp:sp modelId="{CCF9B644-6280-B748-BE25-59025DA16B2B}">
      <dsp:nvSpPr>
        <dsp:cNvPr id="0" name=""/>
        <dsp:cNvSpPr/>
      </dsp:nvSpPr>
      <dsp:spPr>
        <a:xfrm>
          <a:off x="9136469"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EBF96-F6C5-CD4F-9187-FEA1D41715D8}">
      <dsp:nvSpPr>
        <dsp:cNvPr id="0" name=""/>
        <dsp:cNvSpPr/>
      </dsp:nvSpPr>
      <dsp:spPr>
        <a:xfrm>
          <a:off x="9304725"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Start from scratch</a:t>
          </a:r>
        </a:p>
      </dsp:txBody>
      <dsp:txXfrm>
        <a:off x="9329365" y="1078006"/>
        <a:ext cx="1296772" cy="792002"/>
      </dsp:txXfrm>
    </dsp:sp>
    <dsp:sp modelId="{2380A040-E223-284F-A997-5CF26648D25A}">
      <dsp:nvSpPr>
        <dsp:cNvPr id="0" name=""/>
        <dsp:cNvSpPr/>
      </dsp:nvSpPr>
      <dsp:spPr>
        <a:xfrm>
          <a:off x="9136469"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E50BD-5B78-2D42-851B-F6E284E4EA49}">
      <dsp:nvSpPr>
        <dsp:cNvPr id="0" name=""/>
        <dsp:cNvSpPr/>
      </dsp:nvSpPr>
      <dsp:spPr>
        <a:xfrm>
          <a:off x="9304725"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Tech debt refresh</a:t>
          </a:r>
          <a:endParaRPr lang="en-US" sz="1700" kern="1200" dirty="0"/>
        </a:p>
      </dsp:txBody>
      <dsp:txXfrm>
        <a:off x="9329365" y="2129609"/>
        <a:ext cx="1296772" cy="792002"/>
      </dsp:txXfrm>
    </dsp:sp>
    <dsp:sp modelId="{5556C1D2-9921-794D-AD86-090881CC09FA}">
      <dsp:nvSpPr>
        <dsp:cNvPr id="0" name=""/>
        <dsp:cNvSpPr/>
      </dsp:nvSpPr>
      <dsp:spPr>
        <a:xfrm>
          <a:off x="9136469"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92845E-CDD9-614C-97DC-7E4FA7202EEE}">
      <dsp:nvSpPr>
        <dsp:cNvPr id="0" name=""/>
        <dsp:cNvSpPr/>
      </dsp:nvSpPr>
      <dsp:spPr>
        <a:xfrm>
          <a:off x="9304725"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Can take the longest</a:t>
          </a:r>
          <a:endParaRPr lang="en-US" sz="1700" kern="1200" dirty="0"/>
        </a:p>
      </dsp:txBody>
      <dsp:txXfrm>
        <a:off x="9329365" y="3181213"/>
        <a:ext cx="1296772" cy="792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09572-194E-B540-8965-FAE24E93CF9A}">
      <dsp:nvSpPr>
        <dsp:cNvPr id="0" name=""/>
        <dsp:cNvSpPr/>
      </dsp:nvSpPr>
      <dsp:spPr>
        <a:xfrm>
          <a:off x="5471"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Retire</a:t>
          </a:r>
        </a:p>
      </dsp:txBody>
      <dsp:txXfrm>
        <a:off x="32796" y="1019689"/>
        <a:ext cx="1811219" cy="878284"/>
      </dsp:txXfrm>
    </dsp:sp>
    <dsp:sp modelId="{2DE3D2C1-6956-AE46-91E8-15A7836C71EC}">
      <dsp:nvSpPr>
        <dsp:cNvPr id="0" name=""/>
        <dsp:cNvSpPr/>
      </dsp:nvSpPr>
      <dsp:spPr>
        <a:xfrm>
          <a:off x="2337808"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Rehost</a:t>
          </a:r>
        </a:p>
      </dsp:txBody>
      <dsp:txXfrm>
        <a:off x="2365133" y="1019689"/>
        <a:ext cx="1811219" cy="878284"/>
      </dsp:txXfrm>
    </dsp:sp>
    <dsp:sp modelId="{F1C1516A-9F92-A145-B6B0-D8C06FD08918}">
      <dsp:nvSpPr>
        <dsp:cNvPr id="0" name=""/>
        <dsp:cNvSpPr/>
      </dsp:nvSpPr>
      <dsp:spPr>
        <a:xfrm>
          <a:off x="4670146"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err="1"/>
            <a:t>Replatform</a:t>
          </a:r>
          <a:endParaRPr lang="en-US" sz="2900" kern="1200" dirty="0"/>
        </a:p>
      </dsp:txBody>
      <dsp:txXfrm>
        <a:off x="4697471" y="1019689"/>
        <a:ext cx="1811219" cy="878284"/>
      </dsp:txXfrm>
    </dsp:sp>
    <dsp:sp modelId="{C7A38050-E3D3-E842-B7A6-940F7F6FBAF6}">
      <dsp:nvSpPr>
        <dsp:cNvPr id="0" name=""/>
        <dsp:cNvSpPr/>
      </dsp:nvSpPr>
      <dsp:spPr>
        <a:xfrm>
          <a:off x="7002483"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Refactor</a:t>
          </a:r>
        </a:p>
      </dsp:txBody>
      <dsp:txXfrm>
        <a:off x="7029808" y="1019689"/>
        <a:ext cx="1811219" cy="878284"/>
      </dsp:txXfrm>
    </dsp:sp>
    <dsp:sp modelId="{24109475-B467-E348-AB28-D6B61D7D4845}">
      <dsp:nvSpPr>
        <dsp:cNvPr id="0" name=""/>
        <dsp:cNvSpPr/>
      </dsp:nvSpPr>
      <dsp:spPr>
        <a:xfrm>
          <a:off x="9334820"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Replace</a:t>
          </a:r>
        </a:p>
      </dsp:txBody>
      <dsp:txXfrm>
        <a:off x="9362145" y="1019689"/>
        <a:ext cx="1811219" cy="8782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DCBBE-CC83-254A-AFAB-B66E0C2C2586}">
      <dsp:nvSpPr>
        <dsp:cNvPr id="0" name=""/>
        <dsp:cNvSpPr/>
      </dsp:nvSpPr>
      <dsp:spPr>
        <a:xfrm>
          <a:off x="0" y="483048"/>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Cloud Computing</a:t>
          </a:r>
        </a:p>
      </dsp:txBody>
      <dsp:txXfrm>
        <a:off x="0" y="483048"/>
        <a:ext cx="2528454" cy="1517072"/>
      </dsp:txXfrm>
    </dsp:sp>
    <dsp:sp modelId="{C3A3936E-862B-C141-A740-75EA2C9016DE}">
      <dsp:nvSpPr>
        <dsp:cNvPr id="0" name=""/>
        <dsp:cNvSpPr/>
      </dsp:nvSpPr>
      <dsp:spPr>
        <a:xfrm>
          <a:off x="2781300" y="483048"/>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Automation / </a:t>
          </a:r>
          <a:r>
            <a:rPr lang="en-US" sz="3200" kern="1200" dirty="0" err="1"/>
            <a:t>DevSecOps</a:t>
          </a:r>
          <a:endParaRPr lang="en-US" sz="3200" kern="1200" dirty="0"/>
        </a:p>
      </dsp:txBody>
      <dsp:txXfrm>
        <a:off x="2781300" y="483048"/>
        <a:ext cx="2528454" cy="1517072"/>
      </dsp:txXfrm>
    </dsp:sp>
    <dsp:sp modelId="{567F1446-FD16-994B-A13C-0E0734FD3DBA}">
      <dsp:nvSpPr>
        <dsp:cNvPr id="0" name=""/>
        <dsp:cNvSpPr/>
      </dsp:nvSpPr>
      <dsp:spPr>
        <a:xfrm>
          <a:off x="5562600" y="483048"/>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Containers</a:t>
          </a:r>
        </a:p>
      </dsp:txBody>
      <dsp:txXfrm>
        <a:off x="5562600" y="483048"/>
        <a:ext cx="2528454" cy="1517072"/>
      </dsp:txXfrm>
    </dsp:sp>
    <dsp:sp modelId="{7B545F60-260E-A04F-A481-0989F05098A2}">
      <dsp:nvSpPr>
        <dsp:cNvPr id="0" name=""/>
        <dsp:cNvSpPr/>
      </dsp:nvSpPr>
      <dsp:spPr>
        <a:xfrm>
          <a:off x="1390650" y="2252967"/>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Microservices</a:t>
          </a:r>
        </a:p>
      </dsp:txBody>
      <dsp:txXfrm>
        <a:off x="1390650" y="2252967"/>
        <a:ext cx="2528454" cy="1517072"/>
      </dsp:txXfrm>
    </dsp:sp>
    <dsp:sp modelId="{96803585-5802-344E-982B-9CE62B71EDBA}">
      <dsp:nvSpPr>
        <dsp:cNvPr id="0" name=""/>
        <dsp:cNvSpPr/>
      </dsp:nvSpPr>
      <dsp:spPr>
        <a:xfrm>
          <a:off x="4171950" y="2252967"/>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AI / ML</a:t>
          </a:r>
        </a:p>
      </dsp:txBody>
      <dsp:txXfrm>
        <a:off x="4171950" y="2252967"/>
        <a:ext cx="2528454" cy="15170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1D2EC-8EDB-1149-A2C0-2D112B34BC38}">
      <dsp:nvSpPr>
        <dsp:cNvPr id="0" name=""/>
        <dsp:cNvSpPr/>
      </dsp:nvSpPr>
      <dsp:spPr>
        <a:xfrm>
          <a:off x="0"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Cobol, Assembly, Fortran</a:t>
          </a:r>
        </a:p>
      </dsp:txBody>
      <dsp:txXfrm>
        <a:off x="350193" y="1649263"/>
        <a:ext cx="1050577" cy="700385"/>
      </dsp:txXfrm>
    </dsp:sp>
    <dsp:sp modelId="{A6F94DE9-C826-EF4A-9465-1C90A6872959}">
      <dsp:nvSpPr>
        <dsp:cNvPr id="0" name=""/>
        <dsp:cNvSpPr/>
      </dsp:nvSpPr>
      <dsp:spPr>
        <a:xfrm>
          <a:off x="1575866"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Monolithic</a:t>
          </a:r>
          <a:endParaRPr lang="en-US" sz="1100" kern="1200" dirty="0"/>
        </a:p>
      </dsp:txBody>
      <dsp:txXfrm>
        <a:off x="1926059" y="1649263"/>
        <a:ext cx="1050577" cy="700385"/>
      </dsp:txXfrm>
    </dsp:sp>
    <dsp:sp modelId="{ABA8EA64-9804-C844-B751-5F1FF2E748DD}">
      <dsp:nvSpPr>
        <dsp:cNvPr id="0" name=""/>
        <dsp:cNvSpPr/>
      </dsp:nvSpPr>
      <dsp:spPr>
        <a:xfrm>
          <a:off x="3151733"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N-Tier Architecture</a:t>
          </a:r>
          <a:endParaRPr lang="en-US" sz="1100" kern="1200" dirty="0"/>
        </a:p>
      </dsp:txBody>
      <dsp:txXfrm>
        <a:off x="3501926" y="1649263"/>
        <a:ext cx="1050577" cy="700385"/>
      </dsp:txXfrm>
    </dsp:sp>
    <dsp:sp modelId="{66DC1734-AF18-474E-B4D1-505A4BE995A3}">
      <dsp:nvSpPr>
        <dsp:cNvPr id="0" name=""/>
        <dsp:cNvSpPr/>
      </dsp:nvSpPr>
      <dsp:spPr>
        <a:xfrm>
          <a:off x="4727599"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Service-Oriented Architecture</a:t>
          </a:r>
          <a:endParaRPr lang="en-US" sz="1100" kern="1200" dirty="0"/>
        </a:p>
      </dsp:txBody>
      <dsp:txXfrm>
        <a:off x="5077792" y="1649263"/>
        <a:ext cx="1050577" cy="700385"/>
      </dsp:txXfrm>
    </dsp:sp>
    <dsp:sp modelId="{53C7E936-1397-F645-A82D-6E63A05604DA}">
      <dsp:nvSpPr>
        <dsp:cNvPr id="0" name=""/>
        <dsp:cNvSpPr/>
      </dsp:nvSpPr>
      <dsp:spPr>
        <a:xfrm>
          <a:off x="6303466"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Microservices / Containerization</a:t>
          </a:r>
          <a:endParaRPr lang="en-US" sz="1100" kern="1200" dirty="0"/>
        </a:p>
      </dsp:txBody>
      <dsp:txXfrm>
        <a:off x="6653659" y="1649263"/>
        <a:ext cx="1050577" cy="700385"/>
      </dsp:txXfrm>
    </dsp:sp>
    <dsp:sp modelId="{67D0C85D-19E5-F342-B0B1-7DA55173785C}">
      <dsp:nvSpPr>
        <dsp:cNvPr id="0" name=""/>
        <dsp:cNvSpPr/>
      </dsp:nvSpPr>
      <dsp:spPr>
        <a:xfrm>
          <a:off x="7879332"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Serverless</a:t>
          </a:r>
          <a:endParaRPr lang="en-US" sz="1100" kern="1200" dirty="0"/>
        </a:p>
      </dsp:txBody>
      <dsp:txXfrm>
        <a:off x="8229525" y="1649263"/>
        <a:ext cx="1050577" cy="700385"/>
      </dsp:txXfrm>
    </dsp:sp>
    <dsp:sp modelId="{9307F875-4012-4E40-A1ED-BB55C6859412}">
      <dsp:nvSpPr>
        <dsp:cNvPr id="0" name=""/>
        <dsp:cNvSpPr/>
      </dsp:nvSpPr>
      <dsp:spPr>
        <a:xfrm>
          <a:off x="9455199" y="1649263"/>
          <a:ext cx="1750962" cy="70038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a:t>
          </a:r>
        </a:p>
      </dsp:txBody>
      <dsp:txXfrm>
        <a:off x="9805392" y="1649263"/>
        <a:ext cx="1050577" cy="70038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5/30/24</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5/30/24</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3849355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https://</a:t>
            </a:r>
            <a:r>
              <a:rPr lang="en-US" dirty="0" err="1"/>
              <a:t>www.datasciencecentral.com</a:t>
            </a:r>
            <a:r>
              <a:rPr lang="en-US" dirty="0"/>
              <a:t>/the-true-value-of-legacy-systems-modernization-for-businesses/</a:t>
            </a:r>
          </a:p>
          <a:p>
            <a:endParaRPr lang="en-US"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111263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18</a:t>
            </a:fld>
            <a:endParaRPr lang="en-MX"/>
          </a:p>
        </p:txBody>
      </p:sp>
    </p:spTree>
    <p:extLst>
      <p:ext uri="{BB962C8B-B14F-4D97-AF65-F5344CB8AC3E}">
        <p14:creationId xmlns:p14="http://schemas.microsoft.com/office/powerpoint/2010/main" val="2751589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19</a:t>
            </a:fld>
            <a:endParaRPr lang="en-MX"/>
          </a:p>
        </p:txBody>
      </p:sp>
    </p:spTree>
    <p:extLst>
      <p:ext uri="{BB962C8B-B14F-4D97-AF65-F5344CB8AC3E}">
        <p14:creationId xmlns:p14="http://schemas.microsoft.com/office/powerpoint/2010/main" val="2514561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new or purchase</a:t>
            </a:r>
          </a:p>
        </p:txBody>
      </p:sp>
      <p:sp>
        <p:nvSpPr>
          <p:cNvPr id="4" name="Slide Number Placeholder 3"/>
          <p:cNvSpPr>
            <a:spLocks noGrp="1"/>
          </p:cNvSpPr>
          <p:nvPr>
            <p:ph type="sldNum" sz="quarter" idx="5"/>
          </p:nvPr>
        </p:nvSpPr>
        <p:spPr/>
        <p:txBody>
          <a:bodyPr/>
          <a:lstStyle/>
          <a:p>
            <a:fld id="{3BDEB2A5-DDCF-604F-A595-5664085F7F7D}" type="slidenum">
              <a:rPr lang="en-MX" smtClean="0"/>
              <a:t>24</a:t>
            </a:fld>
            <a:endParaRPr lang="en-MX"/>
          </a:p>
        </p:txBody>
      </p:sp>
    </p:spTree>
    <p:extLst>
      <p:ext uri="{BB962C8B-B14F-4D97-AF65-F5344CB8AC3E}">
        <p14:creationId xmlns:p14="http://schemas.microsoft.com/office/powerpoint/2010/main" val="1347580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hackernoon</a:t>
            </a:r>
            <a:r>
              <a:rPr lang="en-US" dirty="0"/>
              <a:t>/what-is-containerization-83ae53a709a6</a:t>
            </a:r>
          </a:p>
        </p:txBody>
      </p:sp>
      <p:sp>
        <p:nvSpPr>
          <p:cNvPr id="4" name="Slide Number Placeholder 3"/>
          <p:cNvSpPr>
            <a:spLocks noGrp="1"/>
          </p:cNvSpPr>
          <p:nvPr>
            <p:ph type="sldNum" sz="quarter" idx="5"/>
          </p:nvPr>
        </p:nvSpPr>
        <p:spPr/>
        <p:txBody>
          <a:bodyPr/>
          <a:lstStyle/>
          <a:p>
            <a:fld id="{3BDEB2A5-DDCF-604F-A595-5664085F7F7D}" type="slidenum">
              <a:rPr lang="en-MX" smtClean="0"/>
              <a:t>26</a:t>
            </a:fld>
            <a:endParaRPr lang="en-MX"/>
          </a:p>
        </p:txBody>
      </p:sp>
    </p:spTree>
    <p:extLst>
      <p:ext uri="{BB962C8B-B14F-4D97-AF65-F5344CB8AC3E}">
        <p14:creationId xmlns:p14="http://schemas.microsoft.com/office/powerpoint/2010/main" val="1187025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octopus.com</a:t>
            </a:r>
            <a:r>
              <a:rPr lang="en-US" dirty="0"/>
              <a:t>/blog/monoliths-vs-microservices</a:t>
            </a:r>
          </a:p>
        </p:txBody>
      </p:sp>
      <p:sp>
        <p:nvSpPr>
          <p:cNvPr id="4" name="Slide Number Placeholder 3"/>
          <p:cNvSpPr>
            <a:spLocks noGrp="1"/>
          </p:cNvSpPr>
          <p:nvPr>
            <p:ph type="sldNum" sz="quarter" idx="5"/>
          </p:nvPr>
        </p:nvSpPr>
        <p:spPr/>
        <p:txBody>
          <a:bodyPr/>
          <a:lstStyle/>
          <a:p>
            <a:fld id="{3BDEB2A5-DDCF-604F-A595-5664085F7F7D}" type="slidenum">
              <a:rPr lang="en-MX" smtClean="0"/>
              <a:t>27</a:t>
            </a:fld>
            <a:endParaRPr lang="en-MX"/>
          </a:p>
        </p:txBody>
      </p:sp>
    </p:spTree>
    <p:extLst>
      <p:ext uri="{BB962C8B-B14F-4D97-AF65-F5344CB8AC3E}">
        <p14:creationId xmlns:p14="http://schemas.microsoft.com/office/powerpoint/2010/main" val="950639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amazic.com</a:t>
            </a:r>
            <a:r>
              <a:rPr lang="en-US" dirty="0"/>
              <a:t>/practical-advise-for-</a:t>
            </a:r>
            <a:r>
              <a:rPr lang="en-US" dirty="0" err="1"/>
              <a:t>devsecops</a:t>
            </a:r>
            <a:r>
              <a:rPr lang="en-US" dirty="0"/>
              <a:t>/</a:t>
            </a:r>
          </a:p>
        </p:txBody>
      </p:sp>
      <p:sp>
        <p:nvSpPr>
          <p:cNvPr id="4" name="Slide Number Placeholder 3"/>
          <p:cNvSpPr>
            <a:spLocks noGrp="1"/>
          </p:cNvSpPr>
          <p:nvPr>
            <p:ph type="sldNum" sz="quarter" idx="5"/>
          </p:nvPr>
        </p:nvSpPr>
        <p:spPr/>
        <p:txBody>
          <a:bodyPr/>
          <a:lstStyle/>
          <a:p>
            <a:fld id="{3BDEB2A5-DDCF-604F-A595-5664085F7F7D}" type="slidenum">
              <a:rPr lang="en-MX" smtClean="0"/>
              <a:t>28</a:t>
            </a:fld>
            <a:endParaRPr lang="en-MX"/>
          </a:p>
        </p:txBody>
      </p:sp>
    </p:spTree>
    <p:extLst>
      <p:ext uri="{BB962C8B-B14F-4D97-AF65-F5344CB8AC3E}">
        <p14:creationId xmlns:p14="http://schemas.microsoft.com/office/powerpoint/2010/main" val="2508648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https://k21academy.com/docker-</a:t>
            </a:r>
            <a:r>
              <a:rPr lang="en-US" dirty="0" err="1"/>
              <a:t>kubernetes</a:t>
            </a:r>
            <a:r>
              <a:rPr lang="en-US" dirty="0"/>
              <a:t>/monolithic-vs-microservices/</a:t>
            </a:r>
          </a:p>
        </p:txBody>
      </p:sp>
      <p:sp>
        <p:nvSpPr>
          <p:cNvPr id="4" name="Slide Number Placeholder 3"/>
          <p:cNvSpPr>
            <a:spLocks noGrp="1"/>
          </p:cNvSpPr>
          <p:nvPr>
            <p:ph type="sldNum" sz="quarter" idx="5"/>
          </p:nvPr>
        </p:nvSpPr>
        <p:spPr/>
        <p:txBody>
          <a:bodyPr/>
          <a:lstStyle/>
          <a:p>
            <a:fld id="{3BDEB2A5-DDCF-604F-A595-5664085F7F7D}" type="slidenum">
              <a:rPr lang="en-MX" smtClean="0"/>
              <a:t>29</a:t>
            </a:fld>
            <a:endParaRPr lang="en-MX"/>
          </a:p>
        </p:txBody>
      </p:sp>
    </p:spTree>
    <p:extLst>
      <p:ext uri="{BB962C8B-B14F-4D97-AF65-F5344CB8AC3E}">
        <p14:creationId xmlns:p14="http://schemas.microsoft.com/office/powerpoint/2010/main" val="53022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learn.microsoft.com</a:t>
            </a:r>
            <a:r>
              <a:rPr lang="en-US" dirty="0"/>
              <a:t>/</a:t>
            </a:r>
            <a:r>
              <a:rPr lang="en-US" dirty="0" err="1"/>
              <a:t>en</a:t>
            </a:r>
            <a:r>
              <a:rPr lang="en-US" dirty="0"/>
              <a:t>-us/azure/architecture/patterns/strangler-fig</a:t>
            </a:r>
          </a:p>
        </p:txBody>
      </p:sp>
      <p:sp>
        <p:nvSpPr>
          <p:cNvPr id="4" name="Slide Number Placeholder 3"/>
          <p:cNvSpPr>
            <a:spLocks noGrp="1"/>
          </p:cNvSpPr>
          <p:nvPr>
            <p:ph type="sldNum" sz="quarter" idx="5"/>
          </p:nvPr>
        </p:nvSpPr>
        <p:spPr/>
        <p:txBody>
          <a:bodyPr/>
          <a:lstStyle/>
          <a:p>
            <a:fld id="{3BDEB2A5-DDCF-604F-A595-5664085F7F7D}" type="slidenum">
              <a:rPr lang="en-MX" smtClean="0"/>
              <a:t>33</a:t>
            </a:fld>
            <a:endParaRPr lang="en-MX"/>
          </a:p>
        </p:txBody>
      </p:sp>
    </p:spTree>
    <p:extLst>
      <p:ext uri="{BB962C8B-B14F-4D97-AF65-F5344CB8AC3E}">
        <p14:creationId xmlns:p14="http://schemas.microsoft.com/office/powerpoint/2010/main" val="1756406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333333"/>
                </a:solidFill>
                <a:effectLst/>
                <a:latin typeface="ArialMT"/>
              </a:rPr>
              <a:t>Source: “</a:t>
            </a:r>
            <a:r>
              <a:rPr lang="en-US" sz="1800" dirty="0">
                <a:solidFill>
                  <a:srgbClr val="CE000F"/>
                </a:solidFill>
                <a:effectLst/>
                <a:latin typeface="ArialMT"/>
              </a:rPr>
              <a:t>The Total Economic Impact Of Microsoft Developer Tools And Cloud Services</a:t>
            </a:r>
            <a:r>
              <a:rPr lang="en-US" sz="1800" dirty="0">
                <a:solidFill>
                  <a:srgbClr val="333333"/>
                </a:solidFill>
                <a:effectLst/>
                <a:latin typeface="ArialMT"/>
              </a:rPr>
              <a:t>,” a commissioned study conducted by Forrester Consulting on behalf of Microsoft, June 2021.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azure.microsoft.com</a:t>
            </a:r>
            <a:r>
              <a:rPr lang="en-US" dirty="0"/>
              <a:t>/</a:t>
            </a:r>
            <a:r>
              <a:rPr lang="en-US" dirty="0" err="1"/>
              <a:t>en</a:t>
            </a:r>
            <a:r>
              <a:rPr lang="en-US" dirty="0"/>
              <a:t>-us/resources/</a:t>
            </a:r>
          </a:p>
        </p:txBody>
      </p:sp>
      <p:sp>
        <p:nvSpPr>
          <p:cNvPr id="4" name="Slide Number Placeholder 3"/>
          <p:cNvSpPr>
            <a:spLocks noGrp="1"/>
          </p:cNvSpPr>
          <p:nvPr>
            <p:ph type="sldNum" sz="quarter" idx="5"/>
          </p:nvPr>
        </p:nvSpPr>
        <p:spPr/>
        <p:txBody>
          <a:bodyPr/>
          <a:lstStyle/>
          <a:p>
            <a:fld id="{3BDEB2A5-DDCF-604F-A595-5664085F7F7D}" type="slidenum">
              <a:rPr lang="en-MX" smtClean="0"/>
              <a:t>35</a:t>
            </a:fld>
            <a:endParaRPr lang="en-MX"/>
          </a:p>
        </p:txBody>
      </p:sp>
    </p:spTree>
    <p:extLst>
      <p:ext uri="{BB962C8B-B14F-4D97-AF65-F5344CB8AC3E}">
        <p14:creationId xmlns:p14="http://schemas.microsoft.com/office/powerpoint/2010/main" val="411533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4293611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42</a:t>
            </a:fld>
            <a:endParaRPr lang="en-MX"/>
          </a:p>
        </p:txBody>
      </p:sp>
    </p:spTree>
    <p:extLst>
      <p:ext uri="{BB962C8B-B14F-4D97-AF65-F5344CB8AC3E}">
        <p14:creationId xmlns:p14="http://schemas.microsoft.com/office/powerpoint/2010/main" val="3303662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43</a:t>
            </a:fld>
            <a:endParaRPr lang="en-MX"/>
          </a:p>
        </p:txBody>
      </p:sp>
    </p:spTree>
    <p:extLst>
      <p:ext uri="{BB962C8B-B14F-4D97-AF65-F5344CB8AC3E}">
        <p14:creationId xmlns:p14="http://schemas.microsoft.com/office/powerpoint/2010/main" val="4176463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azure.microsoft.com</a:t>
            </a:r>
            <a:r>
              <a:rPr lang="en-US" dirty="0"/>
              <a:t>/</a:t>
            </a:r>
            <a:r>
              <a:rPr lang="en-US" dirty="0" err="1"/>
              <a:t>en</a:t>
            </a:r>
            <a:r>
              <a:rPr lang="en-US" dirty="0"/>
              <a:t>-us/resources/cloud-computing-dictionary/what-is-application-modernization</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326304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1604920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152349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Enhanced performance</a:t>
            </a:r>
          </a:p>
          <a:p>
            <a:pPr marL="171450" indent="-171450">
              <a:buFont typeface="Arial" panose="020B0604020202020204" pitchFamily="34" charset="0"/>
              <a:buChar char="•"/>
            </a:pPr>
            <a:r>
              <a:rPr lang="en-US" dirty="0"/>
              <a:t>Cost reduction</a:t>
            </a:r>
          </a:p>
          <a:p>
            <a:pPr marL="171450" indent="-171450">
              <a:buFont typeface="Arial" panose="020B0604020202020204" pitchFamily="34" charset="0"/>
              <a:buChar char="•"/>
            </a:pPr>
            <a:r>
              <a:rPr lang="en-US" dirty="0"/>
              <a:t>Scalability</a:t>
            </a:r>
          </a:p>
          <a:p>
            <a:pPr marL="171450" indent="-171450">
              <a:buFont typeface="Arial" panose="020B0604020202020204" pitchFamily="34" charset="0"/>
              <a:buChar char="•"/>
            </a:pPr>
            <a:r>
              <a:rPr lang="en-US" dirty="0"/>
              <a:t>Security</a:t>
            </a:r>
          </a:p>
          <a:p>
            <a:pPr marL="171450" indent="-171450">
              <a:buFont typeface="Arial" panose="020B0604020202020204" pitchFamily="34" charset="0"/>
              <a:buChar char="•"/>
            </a:pPr>
            <a:r>
              <a:rPr lang="en-US" dirty="0"/>
              <a:t>Etc...</a:t>
            </a:r>
          </a:p>
        </p:txBody>
      </p:sp>
      <p:sp>
        <p:nvSpPr>
          <p:cNvPr id="4" name="Slide Number Placeholder 3"/>
          <p:cNvSpPr>
            <a:spLocks noGrp="1"/>
          </p:cNvSpPr>
          <p:nvPr>
            <p:ph type="sldNum" sz="quarter" idx="5"/>
          </p:nvPr>
        </p:nvSpPr>
        <p:spPr/>
        <p:txBody>
          <a:bodyPr/>
          <a:lstStyle/>
          <a:p>
            <a:fld id="{3BDEB2A5-DDCF-604F-A595-5664085F7F7D}" type="slidenum">
              <a:rPr lang="en-MX" smtClean="0"/>
              <a:t>11</a:t>
            </a:fld>
            <a:endParaRPr lang="en-MX"/>
          </a:p>
        </p:txBody>
      </p:sp>
    </p:spTree>
    <p:extLst>
      <p:ext uri="{BB962C8B-B14F-4D97-AF65-F5344CB8AC3E}">
        <p14:creationId xmlns:p14="http://schemas.microsoft.com/office/powerpoint/2010/main" val="187643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Market Dynamics:</a:t>
            </a:r>
            <a:r>
              <a:rPr lang="en-US" b="0" i="0" dirty="0">
                <a:solidFill>
                  <a:srgbClr val="D1D5DB"/>
                </a:solidFill>
                <a:effectLst/>
                <a:latin typeface="Söhne"/>
              </a:rPr>
              <a:t> Discuss how market trends, customer preferences, and competitive forces continually evolve. For example, customers today may expect seamless mobile experiences and real-time services, which legacy systems may struggle to provide.</a:t>
            </a:r>
          </a:p>
          <a:p>
            <a:endParaRPr lang="en-US" b="0" i="0" dirty="0">
              <a:solidFill>
                <a:srgbClr val="D1D5DB"/>
              </a:solidFill>
              <a:effectLst/>
              <a:latin typeface="Söhne"/>
            </a:endParaRPr>
          </a:p>
          <a:p>
            <a:r>
              <a:rPr lang="en-US" b="1" i="0" dirty="0">
                <a:effectLst/>
                <a:latin typeface="Söhne"/>
              </a:rPr>
              <a:t>Agility and Innovation:</a:t>
            </a:r>
            <a:r>
              <a:rPr lang="en-US" b="0" i="0" dirty="0">
                <a:solidFill>
                  <a:srgbClr val="D1D5DB"/>
                </a:solidFill>
                <a:effectLst/>
                <a:latin typeface="Söhne"/>
              </a:rPr>
              <a:t> Emphasize the importance of agility and innovation in staying ahead in the market. Legacy systems can be a barrier to rapid adaptation and innovation, making modernization a strategic imperative.</a:t>
            </a:r>
            <a:endParaRPr lang="en-US" dirty="0"/>
          </a:p>
          <a:p>
            <a:endParaRPr lang="en-US" dirty="0"/>
          </a:p>
          <a:p>
            <a:r>
              <a:rPr lang="en-US" b="1" i="0" dirty="0">
                <a:effectLst/>
                <a:latin typeface="Söhne"/>
              </a:rPr>
              <a:t>Regulatory Changes:</a:t>
            </a:r>
            <a:r>
              <a:rPr lang="en-US" b="0" i="0" dirty="0">
                <a:solidFill>
                  <a:srgbClr val="D1D5DB"/>
                </a:solidFill>
                <a:effectLst/>
                <a:latin typeface="Söhne"/>
              </a:rPr>
              <a:t> Mention how regulatory requirements can change over time, and legacy systems may struggle to comply with updated regulations. Modernization can help ensure compliance and data security.</a:t>
            </a:r>
          </a:p>
          <a:p>
            <a:endParaRPr lang="en-US" b="0" i="0" dirty="0">
              <a:solidFill>
                <a:srgbClr val="D1D5DB"/>
              </a:solidFill>
              <a:effectLst/>
              <a:latin typeface="Söhne"/>
            </a:endParaRPr>
          </a:p>
          <a:p>
            <a:r>
              <a:rPr lang="en-US" b="1" i="0" dirty="0">
                <a:effectLst/>
                <a:latin typeface="Söhne"/>
              </a:rPr>
              <a:t>Cost Efficiency:</a:t>
            </a:r>
            <a:r>
              <a:rPr lang="en-US" b="0" i="0" dirty="0">
                <a:solidFill>
                  <a:srgbClr val="D1D5DB"/>
                </a:solidFill>
                <a:effectLst/>
                <a:latin typeface="Söhne"/>
              </a:rPr>
              <a:t> Discuss how modernization can lead to cost savings in the long run by reducing maintenance expenses and enabling more efficient resource utilization.</a:t>
            </a: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224344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amzurtech.medium.com</a:t>
            </a:r>
            <a:r>
              <a:rPr lang="en-US" dirty="0"/>
              <a:t>/key-drivers-of-legacy-application-modernization-1a18264b5091</a:t>
            </a:r>
          </a:p>
          <a:p>
            <a:r>
              <a:rPr lang="en-US" dirty="0"/>
              <a:t>https://</a:t>
            </a:r>
            <a:r>
              <a:rPr lang="en-US" dirty="0" err="1"/>
              <a:t>www.redhat.com</a:t>
            </a:r>
            <a:r>
              <a:rPr lang="en-US" dirty="0"/>
              <a:t>/</a:t>
            </a:r>
            <a:r>
              <a:rPr lang="en-US" dirty="0" err="1"/>
              <a:t>en</a:t>
            </a:r>
            <a:r>
              <a:rPr lang="en-US" dirty="0"/>
              <a:t>/topics/</a:t>
            </a:r>
            <a:r>
              <a:rPr lang="en-US" dirty="0" err="1"/>
              <a:t>application-modernization?pfe-mvvuojgvn</a:t>
            </a:r>
            <a:r>
              <a:rPr lang="en-US" dirty="0"/>
              <a:t>=</a:t>
            </a:r>
            <a:r>
              <a:rPr lang="en-US" dirty="0" err="1"/>
              <a:t>Business+leaders</a:t>
            </a:r>
            <a:endParaRPr lang="en-US" dirty="0"/>
          </a:p>
          <a:p>
            <a:endParaRPr lang="en-US" dirty="0"/>
          </a:p>
          <a:p>
            <a:r>
              <a:rPr lang="en-US" dirty="0"/>
              <a:t>Cost Management – manual processes, maintenance, downtime </a:t>
            </a:r>
          </a:p>
          <a:p>
            <a:endParaRPr lang="en-US" dirty="0"/>
          </a:p>
          <a:p>
            <a:r>
              <a:rPr lang="en-US" dirty="0"/>
              <a:t>Data Integration – unable to meet data compliance (General Data Protection Regulation (GDPR), Health Insurance Portability and Accountability (HIPAA)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286818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Agility – speed to market, adapt to changes, </a:t>
            </a:r>
          </a:p>
        </p:txBody>
      </p:sp>
      <p:sp>
        <p:nvSpPr>
          <p:cNvPr id="4" name="Slide Number Placeholder 3"/>
          <p:cNvSpPr>
            <a:spLocks noGrp="1"/>
          </p:cNvSpPr>
          <p:nvPr>
            <p:ph type="sldNum" sz="quarter" idx="5"/>
          </p:nvPr>
        </p:nvSpPr>
        <p:spPr/>
        <p:txBody>
          <a:bodyPr/>
          <a:lstStyle/>
          <a:p>
            <a:fld id="{3BDEB2A5-DDCF-604F-A595-5664085F7F7D}" type="slidenum">
              <a:rPr lang="en-MX" smtClean="0"/>
              <a:t>15</a:t>
            </a:fld>
            <a:endParaRPr lang="en-MX"/>
          </a:p>
        </p:txBody>
      </p:sp>
    </p:spTree>
    <p:extLst>
      <p:ext uri="{BB962C8B-B14F-4D97-AF65-F5344CB8AC3E}">
        <p14:creationId xmlns:p14="http://schemas.microsoft.com/office/powerpoint/2010/main" val="1493641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pic>
        <p:nvPicPr>
          <p:cNvPr id="5" name="Picture 4" descr="Shape, rectangle&#10;&#10;Description automatically generated with medium confidence">
            <a:extLst>
              <a:ext uri="{FF2B5EF4-FFF2-40B4-BE49-F238E27FC236}">
                <a16:creationId xmlns:a16="http://schemas.microsoft.com/office/drawing/2014/main" id="{BE88C6CA-F385-3E1E-CFB9-B68BBE9745B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966478"/>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3"/>
          <a:stretch>
            <a:fillRect/>
          </a:stretch>
        </p:blipFill>
        <p:spPr>
          <a:xfrm>
            <a:off x="891822" y="1681203"/>
            <a:ext cx="3227632" cy="1434503"/>
          </a:xfrm>
          <a:prstGeom prst="rect">
            <a:avLst/>
          </a:prstGeom>
        </p:spPr>
      </p:pic>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JOHN DOE</a:t>
            </a:r>
          </a:p>
        </p:txBody>
      </p:sp>
      <p:sp>
        <p:nvSpPr>
          <p:cNvPr id="6" name="TextBox 5">
            <a:extLst>
              <a:ext uri="{FF2B5EF4-FFF2-40B4-BE49-F238E27FC236}">
                <a16:creationId xmlns:a16="http://schemas.microsoft.com/office/drawing/2014/main" id="{4AA1D465-B636-AD01-A485-0C126BD591CE}"/>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panose="02000000000000000000" pitchFamily="2" charset="0"/>
                <a:cs typeface="Khula" panose="02000000000000000000" pitchFamily="2" charset="0"/>
              </a:rPr>
              <a:t>© 2022 Improving. All Rights Reserved.</a:t>
            </a:r>
            <a:endParaRPr lang="en-MX" sz="900" dirty="0">
              <a:solidFill>
                <a:schemeClr val="bg1">
                  <a:alpha val="27925"/>
                </a:schemeClr>
              </a:solidFill>
              <a:latin typeface="Khula" panose="02000000000000000000" pitchFamily="2" charset="0"/>
              <a:cs typeface="Khula"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4481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3064293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F94E-5EC9-EDBD-17A2-64005DA36E15}"/>
              </a:ext>
            </a:extLst>
          </p:cNvPr>
          <p:cNvSpPr>
            <a:spLocks noGrp="1"/>
          </p:cNvSpPr>
          <p:nvPr>
            <p:ph type="title"/>
          </p:nvPr>
        </p:nvSpPr>
        <p:spPr/>
        <p:txBody>
          <a:bodyPr/>
          <a:lstStyle/>
          <a:p>
            <a:r>
              <a:rPr lang="en-US"/>
              <a:t>Click to edit Master title style</a:t>
            </a:r>
            <a:endParaRPr lang="en-MX"/>
          </a:p>
        </p:txBody>
      </p:sp>
    </p:spTree>
    <p:extLst>
      <p:ext uri="{BB962C8B-B14F-4D97-AF65-F5344CB8AC3E}">
        <p14:creationId xmlns:p14="http://schemas.microsoft.com/office/powerpoint/2010/main" val="211035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dirty="0"/>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spTree>
    <p:extLst>
      <p:ext uri="{BB962C8B-B14F-4D97-AF65-F5344CB8AC3E}">
        <p14:creationId xmlns:p14="http://schemas.microsoft.com/office/powerpoint/2010/main" val="38518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3" name="Text Placeholder 6">
            <a:extLst>
              <a:ext uri="{FF2B5EF4-FFF2-40B4-BE49-F238E27FC236}">
                <a16:creationId xmlns:a16="http://schemas.microsoft.com/office/drawing/2014/main" id="{BE8B51DB-C770-DED1-2745-73661B76F888}"/>
              </a:ext>
            </a:extLst>
          </p:cNvPr>
          <p:cNvSpPr>
            <a:spLocks noGrp="1"/>
          </p:cNvSpPr>
          <p:nvPr>
            <p:ph type="body" sz="quarter" idx="13"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dirty="0"/>
              <a:t>Click to edit Master  </a:t>
            </a:r>
            <a:endParaRPr lang="en-MX" dirty="0"/>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4" name="Text Placeholder 6">
            <a:extLst>
              <a:ext uri="{FF2B5EF4-FFF2-40B4-BE49-F238E27FC236}">
                <a16:creationId xmlns:a16="http://schemas.microsoft.com/office/drawing/2014/main" id="{104707B3-A605-AC35-40E1-667264FF8B8B}"/>
              </a:ext>
            </a:extLst>
          </p:cNvPr>
          <p:cNvSpPr>
            <a:spLocks noGrp="1"/>
          </p:cNvSpPr>
          <p:nvPr>
            <p:ph type="body" sz="quarter" idx="12"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855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endParaRPr lang="en-MX" dirty="0"/>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dirty="0"/>
              <a:t>John Doe</a:t>
            </a:r>
            <a:endParaRPr lang="en-MX" dirty="0"/>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FD992D7D-9B11-EAF8-2BFF-D0C68BFB20A7}"/>
              </a:ext>
            </a:extLst>
          </p:cNvPr>
          <p:cNvSpPr>
            <a:spLocks noGrp="1"/>
          </p:cNvSpPr>
          <p:nvPr>
            <p:ph type="body" sz="quarter" idx="16"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E43DC5F3-7C9B-C24F-9FC0-5474F1C4B0EF}"/>
              </a:ext>
            </a:extLst>
          </p:cNvPr>
          <p:cNvSpPr>
            <a:spLocks noGrp="1"/>
          </p:cNvSpPr>
          <p:nvPr>
            <p:ph type="body" sz="quarter" idx="14"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dirty="0">
              <a:solidFill>
                <a:schemeClr val="bg1"/>
              </a:solidFill>
              <a:latin typeface="Khula SemiBold" panose="02000000000000000000" pitchFamily="2" charset="0"/>
              <a:cs typeface="Khula SemiBold" panose="02000000000000000000" pitchFamily="2" charset="0"/>
            </a:endParaRPr>
          </a:p>
        </p:txBody>
      </p:sp>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dirty="0"/>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dirty="0"/>
          </a:p>
        </p:txBody>
      </p:sp>
      <p:sp>
        <p:nvSpPr>
          <p:cNvPr id="3" name="TextBox 2">
            <a:extLst>
              <a:ext uri="{FF2B5EF4-FFF2-40B4-BE49-F238E27FC236}">
                <a16:creationId xmlns:a16="http://schemas.microsoft.com/office/drawing/2014/main" id="{05CEFB8A-C4F3-4807-CC33-3413956FB7A6}"/>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panose="02000000000000000000" pitchFamily="2" charset="0"/>
                <a:cs typeface="Khula" panose="02000000000000000000" pitchFamily="2" charset="0"/>
              </a:rPr>
              <a:t>© 2022 Improving. All Rights Reserved.</a:t>
            </a:r>
            <a:endParaRPr lang="en-MX" sz="900" dirty="0">
              <a:solidFill>
                <a:schemeClr val="bg1">
                  <a:alpha val="27925"/>
                </a:schemeClr>
              </a:solidFill>
              <a:latin typeface="Khula" panose="02000000000000000000" pitchFamily="2" charset="0"/>
              <a:cs typeface="Khula"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 id="2147483659" r:id="rId11"/>
  </p:sldLayoutIdLst>
  <p:hf hd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4.svg"/><Relationship Id="rId7" Type="http://schemas.openxmlformats.org/officeDocument/2006/relationships/diagramColors" Target="../diagrams/colors10.xml"/><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1ABC7C1-82AE-A75E-A847-7EA27E5931E9}"/>
              </a:ext>
            </a:extLst>
          </p:cNvPr>
          <p:cNvSpPr>
            <a:spLocks noGrp="1"/>
          </p:cNvSpPr>
          <p:nvPr>
            <p:ph type="subTitle" idx="1"/>
          </p:nvPr>
        </p:nvSpPr>
        <p:spPr>
          <a:xfrm>
            <a:off x="891822" y="3865351"/>
            <a:ext cx="9144000" cy="528370"/>
          </a:xfrm>
        </p:spPr>
        <p:txBody>
          <a:bodyPr>
            <a:normAutofit/>
          </a:bodyPr>
          <a:lstStyle/>
          <a:p>
            <a:r>
              <a:rPr lang="en-US" sz="2000" dirty="0">
                <a:solidFill>
                  <a:schemeClr val="tx1">
                    <a:lumMod val="50000"/>
                    <a:lumOff val="50000"/>
                  </a:schemeClr>
                </a:solidFill>
              </a:rPr>
              <a:t>Dive into th</a:t>
            </a:r>
            <a:r>
              <a:rPr lang="en-US" dirty="0"/>
              <a:t>e World of Application Modernization</a:t>
            </a:r>
            <a:endParaRPr lang="en-MX" sz="2000" dirty="0">
              <a:solidFill>
                <a:schemeClr val="tx1">
                  <a:lumMod val="50000"/>
                  <a:lumOff val="50000"/>
                </a:schemeClr>
              </a:solidFill>
            </a:endParaRPr>
          </a:p>
        </p:txBody>
      </p:sp>
      <p:sp>
        <p:nvSpPr>
          <p:cNvPr id="3" name="Title 2">
            <a:extLst>
              <a:ext uri="{FF2B5EF4-FFF2-40B4-BE49-F238E27FC236}">
                <a16:creationId xmlns:a16="http://schemas.microsoft.com/office/drawing/2014/main" id="{E5DB0E68-2CB1-5E8A-B6DB-280928FA21CE}"/>
              </a:ext>
            </a:extLst>
          </p:cNvPr>
          <p:cNvSpPr>
            <a:spLocks noGrp="1"/>
          </p:cNvSpPr>
          <p:nvPr>
            <p:ph type="ctrTitle"/>
          </p:nvPr>
        </p:nvSpPr>
        <p:spPr>
          <a:xfrm>
            <a:off x="880392" y="3234055"/>
            <a:ext cx="9144000" cy="631296"/>
          </a:xfrm>
        </p:spPr>
        <p:txBody>
          <a:bodyPr/>
          <a:lstStyle/>
          <a:p>
            <a:r>
              <a:rPr lang="en-US" dirty="0"/>
              <a:t>Transforming Legacy to Leading Edge</a:t>
            </a:r>
            <a:endParaRPr lang="en-MX" dirty="0"/>
          </a:p>
        </p:txBody>
      </p:sp>
      <p:sp>
        <p:nvSpPr>
          <p:cNvPr id="2" name="TextBox 1">
            <a:extLst>
              <a:ext uri="{FF2B5EF4-FFF2-40B4-BE49-F238E27FC236}">
                <a16:creationId xmlns:a16="http://schemas.microsoft.com/office/drawing/2014/main" id="{2D1DC0FC-6787-EDED-5876-BAC571B53870}"/>
              </a:ext>
            </a:extLst>
          </p:cNvPr>
          <p:cNvSpPr txBox="1"/>
          <p:nvPr/>
        </p:nvSpPr>
        <p:spPr>
          <a:xfrm>
            <a:off x="891822" y="5025017"/>
            <a:ext cx="2539093" cy="369332"/>
          </a:xfrm>
          <a:prstGeom prst="rect">
            <a:avLst/>
          </a:prstGeom>
          <a:noFill/>
        </p:spPr>
        <p:txBody>
          <a:bodyPr wrap="square" rtlCol="0">
            <a:spAutoFit/>
          </a:bodyPr>
          <a:lstStyle/>
          <a:p>
            <a:r>
              <a:rPr lang="en-US" dirty="0"/>
              <a:t>Presented by Chris Steele</a:t>
            </a:r>
          </a:p>
        </p:txBody>
      </p:sp>
    </p:spTree>
    <p:extLst>
      <p:ext uri="{BB962C8B-B14F-4D97-AF65-F5344CB8AC3E}">
        <p14:creationId xmlns:p14="http://schemas.microsoft.com/office/powerpoint/2010/main" val="373581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BDCCC-5B55-D026-29F8-3ACF3AE94438}"/>
              </a:ext>
            </a:extLst>
          </p:cNvPr>
          <p:cNvSpPr>
            <a:spLocks noGrp="1"/>
          </p:cNvSpPr>
          <p:nvPr>
            <p:ph type="title"/>
          </p:nvPr>
        </p:nvSpPr>
        <p:spPr>
          <a:xfrm>
            <a:off x="468489" y="434446"/>
            <a:ext cx="11205668" cy="667808"/>
          </a:xfrm>
        </p:spPr>
        <p:txBody>
          <a:bodyPr anchor="ctr">
            <a:normAutofit/>
          </a:bodyPr>
          <a:lstStyle/>
          <a:p>
            <a:r>
              <a:rPr lang="en-US" dirty="0"/>
              <a:t>What it’s not</a:t>
            </a:r>
          </a:p>
        </p:txBody>
      </p:sp>
      <p:pic>
        <p:nvPicPr>
          <p:cNvPr id="6146" name="Picture 2" descr="upgrade Archives - K-Squared Ramblings">
            <a:extLst>
              <a:ext uri="{FF2B5EF4-FFF2-40B4-BE49-F238E27FC236}">
                <a16:creationId xmlns:a16="http://schemas.microsoft.com/office/drawing/2014/main" id="{EF864346-8B12-21E1-FB98-96C141A47923}"/>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896869" y="1885244"/>
            <a:ext cx="4650719" cy="399961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6148" name="Picture 4" descr="Resume driven development be like ... : r/ProgrammerHumor">
            <a:extLst>
              <a:ext uri="{FF2B5EF4-FFF2-40B4-BE49-F238E27FC236}">
                <a16:creationId xmlns:a16="http://schemas.microsoft.com/office/drawing/2014/main" id="{17FCFBF6-4F43-346F-1FD3-E0CA36E8C8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25711" y="1885244"/>
            <a:ext cx="3189696" cy="399961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758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8311-12A3-3CF3-E7C8-CFE389D8D582}"/>
              </a:ext>
            </a:extLst>
          </p:cNvPr>
          <p:cNvSpPr>
            <a:spLocks noGrp="1"/>
          </p:cNvSpPr>
          <p:nvPr>
            <p:ph type="title"/>
          </p:nvPr>
        </p:nvSpPr>
        <p:spPr/>
        <p:txBody>
          <a:bodyPr/>
          <a:lstStyle/>
          <a:p>
            <a:r>
              <a:rPr lang="en-US" dirty="0"/>
              <a:t>Why should you care?</a:t>
            </a:r>
          </a:p>
        </p:txBody>
      </p:sp>
      <p:graphicFrame>
        <p:nvGraphicFramePr>
          <p:cNvPr id="5" name="Content Placeholder 4">
            <a:extLst>
              <a:ext uri="{FF2B5EF4-FFF2-40B4-BE49-F238E27FC236}">
                <a16:creationId xmlns:a16="http://schemas.microsoft.com/office/drawing/2014/main" id="{777A64CD-8556-97A6-0F34-C43D78C88189}"/>
              </a:ext>
            </a:extLst>
          </p:cNvPr>
          <p:cNvGraphicFramePr>
            <a:graphicFrameLocks noGrp="1"/>
          </p:cNvGraphicFramePr>
          <p:nvPr>
            <p:ph sz="quarter" idx="10"/>
            <p:extLst>
              <p:ext uri="{D42A27DB-BD31-4B8C-83A1-F6EECF244321}">
                <p14:modId xmlns:p14="http://schemas.microsoft.com/office/powerpoint/2010/main" val="387295247"/>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819FA049-A3E7-3C20-DA42-08C7046AC3E2}"/>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7936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31040-6C60-132B-665C-F276E484CDFA}"/>
              </a:ext>
            </a:extLst>
          </p:cNvPr>
          <p:cNvSpPr>
            <a:spLocks noGrp="1"/>
          </p:cNvSpPr>
          <p:nvPr>
            <p:ph type="title"/>
          </p:nvPr>
        </p:nvSpPr>
        <p:spPr>
          <a:xfrm>
            <a:off x="468489" y="434446"/>
            <a:ext cx="11205668" cy="667808"/>
          </a:xfrm>
        </p:spPr>
        <p:txBody>
          <a:bodyPr anchor="b">
            <a:normAutofit/>
          </a:bodyPr>
          <a:lstStyle/>
          <a:p>
            <a:r>
              <a:rPr lang="en-US" dirty="0"/>
              <a:t>Why is this important?</a:t>
            </a:r>
          </a:p>
        </p:txBody>
      </p:sp>
      <p:sp>
        <p:nvSpPr>
          <p:cNvPr id="4" name="Text Placeholder 3">
            <a:extLst>
              <a:ext uri="{FF2B5EF4-FFF2-40B4-BE49-F238E27FC236}">
                <a16:creationId xmlns:a16="http://schemas.microsoft.com/office/drawing/2014/main" id="{55178B00-BCFF-B2DD-86FA-FAF51E83245E}"/>
              </a:ext>
            </a:extLst>
          </p:cNvPr>
          <p:cNvSpPr>
            <a:spLocks noGrp="1"/>
          </p:cNvSpPr>
          <p:nvPr>
            <p:ph type="body" sz="quarter" idx="11"/>
          </p:nvPr>
        </p:nvSpPr>
        <p:spPr>
          <a:xfrm>
            <a:off x="468313" y="1030638"/>
            <a:ext cx="11206162" cy="667809"/>
          </a:xfrm>
        </p:spPr>
        <p:txBody>
          <a:bodyPr>
            <a:normAutofit/>
          </a:bodyPr>
          <a:lstStyle/>
          <a:p>
            <a:r>
              <a:rPr lang="en-US"/>
              <a:t>Strategic response to challenges and opportunities</a:t>
            </a:r>
          </a:p>
          <a:p>
            <a:endParaRPr lang="en-US"/>
          </a:p>
        </p:txBody>
      </p:sp>
      <p:graphicFrame>
        <p:nvGraphicFramePr>
          <p:cNvPr id="6" name="Content Placeholder 2">
            <a:extLst>
              <a:ext uri="{FF2B5EF4-FFF2-40B4-BE49-F238E27FC236}">
                <a16:creationId xmlns:a16="http://schemas.microsoft.com/office/drawing/2014/main" id="{1B31ED9C-3618-66E4-3F24-CA3A2FAEB9D3}"/>
              </a:ext>
            </a:extLst>
          </p:cNvPr>
          <p:cNvGraphicFramePr>
            <a:graphicFrameLocks noGrp="1"/>
          </p:cNvGraphicFramePr>
          <p:nvPr>
            <p:ph sz="quarter" idx="10"/>
            <p:extLst>
              <p:ext uri="{D42A27DB-BD31-4B8C-83A1-F6EECF244321}">
                <p14:modId xmlns:p14="http://schemas.microsoft.com/office/powerpoint/2010/main" val="3471505169"/>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17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1B1E2142-18C6-4A21-8F24-6D66D7C4CBF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512B483-21F5-4F0B-B859-65FE613E0BB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1EB5E58D-3D06-467E-92BB-D8486E7B657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515F826A-A3DB-4A1E-AB1B-453AB948E93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3D58369-B4A6-4EC5-971A-828784495DF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3BBCD833-5D8B-4A54-B350-ED432794066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942D8360-1389-4647-AFBB-7CCC4F5CFF1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4402BE5A-BFE5-4F96-8B22-CF47FCC6C60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B5C-1899-C360-05FC-1BDD11DFCF7D}"/>
              </a:ext>
            </a:extLst>
          </p:cNvPr>
          <p:cNvSpPr>
            <a:spLocks noGrp="1"/>
          </p:cNvSpPr>
          <p:nvPr>
            <p:ph type="title"/>
          </p:nvPr>
        </p:nvSpPr>
        <p:spPr/>
        <p:txBody>
          <a:bodyPr>
            <a:normAutofit/>
          </a:bodyPr>
          <a:lstStyle/>
          <a:p>
            <a:r>
              <a:rPr lang="en-US" dirty="0"/>
              <a:t>Challenges of Legacy Applications</a:t>
            </a:r>
          </a:p>
        </p:txBody>
      </p:sp>
      <p:sp>
        <p:nvSpPr>
          <p:cNvPr id="3" name="Subtitle 2">
            <a:extLst>
              <a:ext uri="{FF2B5EF4-FFF2-40B4-BE49-F238E27FC236}">
                <a16:creationId xmlns:a16="http://schemas.microsoft.com/office/drawing/2014/main" id="{3272C07E-0E8C-57A9-B230-6D1568F543F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77548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CECF-B899-11F5-75E9-218BE50E1240}"/>
              </a:ext>
            </a:extLst>
          </p:cNvPr>
          <p:cNvSpPr>
            <a:spLocks noGrp="1"/>
          </p:cNvSpPr>
          <p:nvPr>
            <p:ph type="title"/>
          </p:nvPr>
        </p:nvSpPr>
        <p:spPr>
          <a:xfrm>
            <a:off x="468489" y="434446"/>
            <a:ext cx="11205668" cy="667808"/>
          </a:xfrm>
        </p:spPr>
        <p:txBody>
          <a:bodyPr anchor="b">
            <a:normAutofit/>
          </a:bodyPr>
          <a:lstStyle/>
          <a:p>
            <a:r>
              <a:rPr lang="en-US"/>
              <a:t>Common Issues with Legacy Applications</a:t>
            </a:r>
          </a:p>
        </p:txBody>
      </p:sp>
      <p:sp>
        <p:nvSpPr>
          <p:cNvPr id="15" name="Text Placeholder 3">
            <a:extLst>
              <a:ext uri="{FF2B5EF4-FFF2-40B4-BE49-F238E27FC236}">
                <a16:creationId xmlns:a16="http://schemas.microsoft.com/office/drawing/2014/main" id="{0BDA6B53-C567-59D8-3D41-BB090A1DA3B6}"/>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5CC15716-8DEF-DC04-8B67-AEE8D21FEC82}"/>
              </a:ext>
            </a:extLst>
          </p:cNvPr>
          <p:cNvGraphicFramePr>
            <a:graphicFrameLocks noGrp="1"/>
          </p:cNvGraphicFramePr>
          <p:nvPr>
            <p:ph sz="quarter" idx="10"/>
            <p:extLst>
              <p:ext uri="{D42A27DB-BD31-4B8C-83A1-F6EECF244321}">
                <p14:modId xmlns:p14="http://schemas.microsoft.com/office/powerpoint/2010/main" val="3537800113"/>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0778ED5-F4EE-4E3A-8E90-75E8DDB2C5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EDF9C145-7515-42B7-ADFD-BC12FFC1C43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540899E8-2716-4024-8BC4-66E7EC1E422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288D38AA-73A8-4A62-870A-F0CE506BDCB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9AC5DC49-7E5A-4150-8436-BD687C519ECC}"/>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81CA89F1-BA34-4510-95E8-38DA8200E0B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7CBD142-31DE-4419-9B65-42F11821A88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CA3A47F1-21CA-468A-BB4C-42C2E71BFD7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EBCA9996-B8F4-41AB-A71E-5B026C425705}"/>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47F35CC8-29DD-42E0-8576-D96C0C4E97B9}"/>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graphicEl>
                                              <a:dgm id="{58906AE3-56A5-44C7-88B1-C2767B3366E8}"/>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35308524-181D-400A-B79F-8574DB802A72}"/>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C206636A-7A68-4732-A926-29015D13F369}"/>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graphicEl>
                                              <a:dgm id="{F749E739-5465-48B1-AF34-1FC3F4BF0F3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093D-AFF4-DB6F-15EE-975CA19406A4}"/>
              </a:ext>
            </a:extLst>
          </p:cNvPr>
          <p:cNvSpPr>
            <a:spLocks noGrp="1"/>
          </p:cNvSpPr>
          <p:nvPr>
            <p:ph type="title"/>
          </p:nvPr>
        </p:nvSpPr>
        <p:spPr>
          <a:xfrm>
            <a:off x="468489" y="434446"/>
            <a:ext cx="11205668" cy="667808"/>
          </a:xfrm>
        </p:spPr>
        <p:txBody>
          <a:bodyPr anchor="b">
            <a:normAutofit/>
          </a:bodyPr>
          <a:lstStyle/>
          <a:p>
            <a:r>
              <a:rPr lang="en-US" dirty="0"/>
              <a:t>Impact on Business</a:t>
            </a:r>
          </a:p>
        </p:txBody>
      </p:sp>
      <p:sp>
        <p:nvSpPr>
          <p:cNvPr id="10" name="Text Placeholder 3">
            <a:extLst>
              <a:ext uri="{FF2B5EF4-FFF2-40B4-BE49-F238E27FC236}">
                <a16:creationId xmlns:a16="http://schemas.microsoft.com/office/drawing/2014/main" id="{422FA04C-2A08-BCAB-DD1A-D194BA414AA4}"/>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A31D7F09-6591-0140-CA58-07DE189545AB}"/>
              </a:ext>
            </a:extLst>
          </p:cNvPr>
          <p:cNvGraphicFramePr>
            <a:graphicFrameLocks noGrp="1"/>
          </p:cNvGraphicFramePr>
          <p:nvPr>
            <p:ph sz="quarter" idx="10"/>
            <p:extLst>
              <p:ext uri="{D42A27DB-BD31-4B8C-83A1-F6EECF244321}">
                <p14:modId xmlns:p14="http://schemas.microsoft.com/office/powerpoint/2010/main" val="359900412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194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CF3FD71D-D95D-43F2-B583-6A4FE7B09CB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D7AD30-B095-40A2-8764-297581B6DA3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87735CD3-784B-499B-BE13-C479A492B86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DE485D85-3496-4882-BB90-AA484B8B988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C79CD6F7-B32B-48BB-896F-A1B24BD4430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FAD2C5E8-FB35-4F23-BFF9-C74183242C5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F48D088-ECA2-49AE-AC1D-78123E5DC211}"/>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D669966A-15F3-4F9D-89AA-95E5B29030C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05384022-6A83-4CDE-8CA4-CDA6F3943E1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DFCE-60F5-8156-1531-2B969F4892C7}"/>
              </a:ext>
            </a:extLst>
          </p:cNvPr>
          <p:cNvSpPr>
            <a:spLocks noGrp="1"/>
          </p:cNvSpPr>
          <p:nvPr>
            <p:ph type="title"/>
          </p:nvPr>
        </p:nvSpPr>
        <p:spPr/>
        <p:txBody>
          <a:bodyPr/>
          <a:lstStyle/>
          <a:p>
            <a:r>
              <a:rPr lang="en-US" dirty="0"/>
              <a:t>Some Stats</a:t>
            </a:r>
          </a:p>
        </p:txBody>
      </p:sp>
      <p:sp>
        <p:nvSpPr>
          <p:cNvPr id="4" name="Text Placeholder 3">
            <a:extLst>
              <a:ext uri="{FF2B5EF4-FFF2-40B4-BE49-F238E27FC236}">
                <a16:creationId xmlns:a16="http://schemas.microsoft.com/office/drawing/2014/main" id="{960A5114-E1CE-2BA9-E1EA-851DD49AF621}"/>
              </a:ext>
            </a:extLst>
          </p:cNvPr>
          <p:cNvSpPr>
            <a:spLocks noGrp="1"/>
          </p:cNvSpPr>
          <p:nvPr>
            <p:ph type="body" sz="quarter" idx="11"/>
          </p:nvPr>
        </p:nvSpPr>
        <p:spPr/>
        <p:txBody>
          <a:bodyPr/>
          <a:lstStyle/>
          <a:p>
            <a:r>
              <a:rPr lang="en-US" dirty="0"/>
              <a:t>Data Science Central</a:t>
            </a:r>
          </a:p>
        </p:txBody>
      </p:sp>
      <p:pic>
        <p:nvPicPr>
          <p:cNvPr id="1026" name="Picture 2" descr="Legacy Systems Modernization Statistics">
            <a:extLst>
              <a:ext uri="{FF2B5EF4-FFF2-40B4-BE49-F238E27FC236}">
                <a16:creationId xmlns:a16="http://schemas.microsoft.com/office/drawing/2014/main" id="{4845FF26-982C-D0A6-5C7A-6B233C84658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4843714" y="117381"/>
            <a:ext cx="7006540" cy="608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382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7C9A-011A-C0AD-DA86-524F05F080BE}"/>
              </a:ext>
            </a:extLst>
          </p:cNvPr>
          <p:cNvSpPr>
            <a:spLocks noGrp="1"/>
          </p:cNvSpPr>
          <p:nvPr>
            <p:ph type="title"/>
          </p:nvPr>
        </p:nvSpPr>
        <p:spPr/>
        <p:txBody>
          <a:bodyPr/>
          <a:lstStyle/>
          <a:p>
            <a:r>
              <a:rPr lang="en-US" dirty="0"/>
              <a:t>Modernization Strategies</a:t>
            </a:r>
          </a:p>
        </p:txBody>
      </p:sp>
      <p:sp>
        <p:nvSpPr>
          <p:cNvPr id="3" name="Subtitle 2">
            <a:extLst>
              <a:ext uri="{FF2B5EF4-FFF2-40B4-BE49-F238E27FC236}">
                <a16:creationId xmlns:a16="http://schemas.microsoft.com/office/drawing/2014/main" id="{15214440-D88A-7FE9-3491-9A53C7ED660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793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749C-7E32-B496-4C01-DA2535CF8EB0}"/>
              </a:ext>
            </a:extLst>
          </p:cNvPr>
          <p:cNvSpPr>
            <a:spLocks noGrp="1"/>
          </p:cNvSpPr>
          <p:nvPr>
            <p:ph type="title"/>
          </p:nvPr>
        </p:nvSpPr>
        <p:spPr>
          <a:xfrm>
            <a:off x="468489" y="434446"/>
            <a:ext cx="11205668" cy="667808"/>
          </a:xfrm>
        </p:spPr>
        <p:txBody>
          <a:bodyPr anchor="b">
            <a:normAutofit/>
          </a:bodyPr>
          <a:lstStyle/>
          <a:p>
            <a:r>
              <a:rPr lang="en-US" dirty="0"/>
              <a:t>Strategies</a:t>
            </a:r>
          </a:p>
        </p:txBody>
      </p:sp>
      <p:sp>
        <p:nvSpPr>
          <p:cNvPr id="10" name="Text Placeholder 3">
            <a:extLst>
              <a:ext uri="{FF2B5EF4-FFF2-40B4-BE49-F238E27FC236}">
                <a16:creationId xmlns:a16="http://schemas.microsoft.com/office/drawing/2014/main" id="{8DF2634D-4D41-8713-818B-3957E732EA48}"/>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74427F1A-EC18-A949-DA1E-880B4E1C86B1}"/>
              </a:ext>
            </a:extLst>
          </p:cNvPr>
          <p:cNvGraphicFramePr>
            <a:graphicFrameLocks noGrp="1"/>
          </p:cNvGraphicFramePr>
          <p:nvPr>
            <p:ph sz="quarter" idx="10"/>
            <p:extLst>
              <p:ext uri="{D42A27DB-BD31-4B8C-83A1-F6EECF244321}">
                <p14:modId xmlns:p14="http://schemas.microsoft.com/office/powerpoint/2010/main" val="1915040910"/>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72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C909572-194E-B540-8965-FAE24E93CF9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2DE3D2C1-6956-AE46-91E8-15A7836C71E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F1C1516A-9F92-A145-B6B0-D8C06FD0891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C7A38050-E3D3-E842-B7A6-940F7F6FBAF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24109475-B467-E348-AB28-D6B61D7D484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99001F31-4330-C14F-A167-C103542B13FB}"/>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dgm id="{B8BFFC81-5C2C-4B47-AA2A-D7CA23887552}"/>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D3085E39-D210-D54F-B65B-AB45361A53F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6F314701-B854-3342-994F-5578E58AFCFE}"/>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A296F826-2417-F243-8F3A-8D8576F7570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44C15619-ABF7-184F-9903-040E5C0B0C9B}"/>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graphicEl>
                                              <a:dgm id="{D0916A97-7686-644C-9293-FFAD5FB6640F}"/>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graphicEl>
                                              <a:dgm id="{42DF118D-C000-884C-989C-AFBC124F63FD}"/>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graphicEl>
                                              <a:dgm id="{771887A1-B602-2540-8255-156A4DF534F7}"/>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graphicEl>
                                              <a:dgm id="{49000D57-9FFB-624A-B2C8-8D67C6CE9B7A}"/>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graphicEl>
                                              <a:dgm id="{858F7F2E-E0C7-7745-B82E-92936E0BC2AF}"/>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graphicEl>
                                              <a:dgm id="{DE4A1957-B139-8942-86A6-7844C2E3E6F6}"/>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graphicEl>
                                              <a:dgm id="{5DB02C55-A8BA-1F48-A46E-C84A2CC97D55}"/>
                                            </p:graphic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graphicEl>
                                              <a:dgm id="{C0279C0B-3F65-CA41-9647-A71A2A6CE210}"/>
                                            </p:graphic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graphicEl>
                                              <a:dgm id="{24886289-534A-CE48-B51A-E885C31A33B2}"/>
                                            </p:graphic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graphicEl>
                                              <a:dgm id="{BFAC67ED-C600-AC40-8A99-E386E3BE8AB5}"/>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graphicEl>
                                              <a:dgm id="{D4E9D7E9-4590-6B4B-91CF-492156F9F19D}"/>
                                            </p:graphic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
                                            <p:graphicEl>
                                              <a:dgm id="{45188492-85E3-4B4F-AF3B-ACD7EB93AAAC}"/>
                                            </p:graphic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graphicEl>
                                              <a:dgm id="{34BEDF62-C8B7-D343-B02A-903A9DE93A43}"/>
                                            </p:graphic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
                                            <p:graphicEl>
                                              <a:dgm id="{B4DAF335-373C-3646-830A-24D50F01AF65}"/>
                                            </p:graphic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
                                            <p:graphicEl>
                                              <a:dgm id="{D4961DD4-6348-184A-84C0-6E9CBC85A5EC}"/>
                                            </p:graphic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
                                            <p:graphicEl>
                                              <a:dgm id="{C5C6C36D-457E-CE48-A403-41FE1EFAB6D5}"/>
                                            </p:graphic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graphicEl>
                                              <a:dgm id="{E6F52BF7-ECBF-E84F-9876-575A3EDD8085}"/>
                                            </p:graphic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
                                            <p:graphicEl>
                                              <a:dgm id="{3F8033B7-78FC-C34C-9673-97465C78BF21}"/>
                                            </p:graphic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
                                            <p:graphicEl>
                                              <a:dgm id="{CCF9B644-6280-B748-BE25-59025DA16B2B}"/>
                                            </p:graphic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
                                            <p:graphicEl>
                                              <a:dgm id="{121EBF96-F6C5-CD4F-9187-FEA1D41715D8}"/>
                                            </p:graphic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
                                            <p:graphicEl>
                                              <a:dgm id="{2380A040-E223-284F-A997-5CF26648D25A}"/>
                                            </p:graphic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
                                            <p:graphicEl>
                                              <a:dgm id="{4D2E50BD-5B78-2D42-851B-F6E284E4EA49}"/>
                                            </p:graphic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
                                            <p:graphicEl>
                                              <a:dgm id="{5556C1D2-9921-794D-AD86-090881CC09FA}"/>
                                            </p:graphic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
                                            <p:graphicEl>
                                              <a:dgm id="{7E92845E-CDD9-614C-97DC-7E4FA7202EE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749C-7E32-B496-4C01-DA2535CF8EB0}"/>
              </a:ext>
            </a:extLst>
          </p:cNvPr>
          <p:cNvSpPr>
            <a:spLocks noGrp="1"/>
          </p:cNvSpPr>
          <p:nvPr>
            <p:ph type="title"/>
          </p:nvPr>
        </p:nvSpPr>
        <p:spPr>
          <a:xfrm>
            <a:off x="468489" y="434446"/>
            <a:ext cx="11205668" cy="667808"/>
          </a:xfrm>
        </p:spPr>
        <p:txBody>
          <a:bodyPr anchor="b">
            <a:normAutofit/>
          </a:bodyPr>
          <a:lstStyle/>
          <a:p>
            <a:r>
              <a:rPr lang="en-US" dirty="0"/>
              <a:t>Strategy Effort</a:t>
            </a:r>
          </a:p>
        </p:txBody>
      </p:sp>
      <p:sp>
        <p:nvSpPr>
          <p:cNvPr id="10" name="Text Placeholder 3">
            <a:extLst>
              <a:ext uri="{FF2B5EF4-FFF2-40B4-BE49-F238E27FC236}">
                <a16:creationId xmlns:a16="http://schemas.microsoft.com/office/drawing/2014/main" id="{8DF2634D-4D41-8713-818B-3957E732EA48}"/>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74427F1A-EC18-A949-DA1E-880B4E1C86B1}"/>
              </a:ext>
            </a:extLst>
          </p:cNvPr>
          <p:cNvGraphicFramePr>
            <a:graphicFrameLocks noGrp="1"/>
          </p:cNvGraphicFramePr>
          <p:nvPr>
            <p:ph sz="quarter" idx="10"/>
            <p:extLst>
              <p:ext uri="{D42A27DB-BD31-4B8C-83A1-F6EECF244321}">
                <p14:modId xmlns:p14="http://schemas.microsoft.com/office/powerpoint/2010/main" val="497414804"/>
              </p:ext>
            </p:extLst>
          </p:nvPr>
        </p:nvGraphicFramePr>
        <p:xfrm>
          <a:off x="468313" y="1885245"/>
          <a:ext cx="11206162" cy="2917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own Arrow 2">
            <a:extLst>
              <a:ext uri="{FF2B5EF4-FFF2-40B4-BE49-F238E27FC236}">
                <a16:creationId xmlns:a16="http://schemas.microsoft.com/office/drawing/2014/main" id="{6762BFC3-5AD4-2931-ECE2-D2FB1455F091}"/>
              </a:ext>
            </a:extLst>
          </p:cNvPr>
          <p:cNvSpPr/>
          <p:nvPr/>
        </p:nvSpPr>
        <p:spPr>
          <a:xfrm rot="16200000">
            <a:off x="5436466" y="-1066112"/>
            <a:ext cx="1269218" cy="112061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b="1" dirty="0"/>
              <a:t>Effort</a:t>
            </a:r>
          </a:p>
        </p:txBody>
      </p:sp>
    </p:spTree>
    <p:extLst>
      <p:ext uri="{BB962C8B-B14F-4D97-AF65-F5344CB8AC3E}">
        <p14:creationId xmlns:p14="http://schemas.microsoft.com/office/powerpoint/2010/main" val="875375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71A7-CAFB-CF8A-C2E2-95FE43DB9297}"/>
              </a:ext>
            </a:extLst>
          </p:cNvPr>
          <p:cNvSpPr>
            <a:spLocks noGrp="1"/>
          </p:cNvSpPr>
          <p:nvPr>
            <p:ph type="title"/>
          </p:nvPr>
        </p:nvSpPr>
        <p:spPr/>
        <p:txBody>
          <a:bodyPr/>
          <a:lstStyle/>
          <a:p>
            <a:r>
              <a:rPr lang="en-US" dirty="0"/>
              <a:t>Quick thank you!</a:t>
            </a:r>
          </a:p>
        </p:txBody>
      </p:sp>
      <p:sp>
        <p:nvSpPr>
          <p:cNvPr id="3" name="Subtitle 2">
            <a:extLst>
              <a:ext uri="{FF2B5EF4-FFF2-40B4-BE49-F238E27FC236}">
                <a16:creationId xmlns:a16="http://schemas.microsoft.com/office/drawing/2014/main" id="{DB1289D9-2AFD-07DD-EA1C-5E14398FADB9}"/>
              </a:ext>
            </a:extLst>
          </p:cNvPr>
          <p:cNvSpPr>
            <a:spLocks noGrp="1"/>
          </p:cNvSpPr>
          <p:nvPr>
            <p:ph type="subTitle" idx="1"/>
          </p:nvPr>
        </p:nvSpPr>
        <p:spPr/>
        <p:txBody>
          <a:bodyPr/>
          <a:lstStyle/>
          <a:p>
            <a:r>
              <a:rPr lang="en-US" dirty="0"/>
              <a:t>Applause </a:t>
            </a:r>
            <a:r>
              <a:rPr lang="en-US" dirty="0">
                <a:sym typeface="Wingdings" pitchFamily="2" charset="2"/>
              </a:rPr>
              <a:t></a:t>
            </a:r>
            <a:endParaRPr lang="en-US" dirty="0"/>
          </a:p>
        </p:txBody>
      </p:sp>
    </p:spTree>
    <p:extLst>
      <p:ext uri="{BB962C8B-B14F-4D97-AF65-F5344CB8AC3E}">
        <p14:creationId xmlns:p14="http://schemas.microsoft.com/office/powerpoint/2010/main" val="336107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43E38-C700-D602-3BEC-709D1A0608A1}"/>
              </a:ext>
            </a:extLst>
          </p:cNvPr>
          <p:cNvSpPr>
            <a:spLocks noGrp="1"/>
          </p:cNvSpPr>
          <p:nvPr>
            <p:ph type="title"/>
          </p:nvPr>
        </p:nvSpPr>
        <p:spPr/>
        <p:txBody>
          <a:bodyPr/>
          <a:lstStyle/>
          <a:p>
            <a:r>
              <a:rPr lang="en-US" dirty="0"/>
              <a:t>Retire</a:t>
            </a:r>
          </a:p>
        </p:txBody>
      </p:sp>
      <p:sp>
        <p:nvSpPr>
          <p:cNvPr id="3" name="Content Placeholder 2">
            <a:extLst>
              <a:ext uri="{FF2B5EF4-FFF2-40B4-BE49-F238E27FC236}">
                <a16:creationId xmlns:a16="http://schemas.microsoft.com/office/drawing/2014/main" id="{FCBF7471-5213-79BA-CF68-BDC7D4241015}"/>
              </a:ext>
            </a:extLst>
          </p:cNvPr>
          <p:cNvSpPr>
            <a:spLocks noGrp="1"/>
          </p:cNvSpPr>
          <p:nvPr>
            <p:ph sz="quarter" idx="10"/>
          </p:nvPr>
        </p:nvSpPr>
        <p:spPr/>
        <p:txBody>
          <a:bodyPr/>
          <a:lstStyle/>
          <a:p>
            <a:r>
              <a:rPr lang="en-US" dirty="0"/>
              <a:t>Remove obsolete components</a:t>
            </a:r>
          </a:p>
          <a:p>
            <a:r>
              <a:rPr lang="en-US" dirty="0"/>
              <a:t>Reduces technical landscape</a:t>
            </a:r>
          </a:p>
          <a:p>
            <a:r>
              <a:rPr lang="en-US" dirty="0"/>
              <a:t>Cost savings</a:t>
            </a:r>
          </a:p>
          <a:p>
            <a:endParaRPr lang="en-US" dirty="0"/>
          </a:p>
        </p:txBody>
      </p:sp>
      <p:sp>
        <p:nvSpPr>
          <p:cNvPr id="4" name="Text Placeholder 3">
            <a:extLst>
              <a:ext uri="{FF2B5EF4-FFF2-40B4-BE49-F238E27FC236}">
                <a16:creationId xmlns:a16="http://schemas.microsoft.com/office/drawing/2014/main" id="{47B23B3A-6811-EAA5-0A9D-42F0D8EC99A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26583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4339-AB0A-E16C-E33B-9FA8A3CC7BD5}"/>
              </a:ext>
            </a:extLst>
          </p:cNvPr>
          <p:cNvSpPr>
            <a:spLocks noGrp="1"/>
          </p:cNvSpPr>
          <p:nvPr>
            <p:ph type="title"/>
          </p:nvPr>
        </p:nvSpPr>
        <p:spPr/>
        <p:txBody>
          <a:bodyPr/>
          <a:lstStyle/>
          <a:p>
            <a:r>
              <a:rPr lang="en-US" dirty="0"/>
              <a:t>Rehost</a:t>
            </a:r>
          </a:p>
        </p:txBody>
      </p:sp>
      <p:sp>
        <p:nvSpPr>
          <p:cNvPr id="4" name="Text Placeholder 3">
            <a:extLst>
              <a:ext uri="{FF2B5EF4-FFF2-40B4-BE49-F238E27FC236}">
                <a16:creationId xmlns:a16="http://schemas.microsoft.com/office/drawing/2014/main" id="{8E991B37-C7E0-DC0B-E2C5-4F730B30AE02}"/>
              </a:ext>
            </a:extLst>
          </p:cNvPr>
          <p:cNvSpPr>
            <a:spLocks noGrp="1"/>
          </p:cNvSpPr>
          <p:nvPr>
            <p:ph type="body" sz="quarter" idx="11"/>
          </p:nvPr>
        </p:nvSpPr>
        <p:spPr/>
        <p:txBody>
          <a:bodyPr/>
          <a:lstStyle/>
          <a:p>
            <a:r>
              <a:rPr lang="en-US" dirty="0"/>
              <a:t>aka lift and shift</a:t>
            </a:r>
          </a:p>
        </p:txBody>
      </p:sp>
      <p:sp>
        <p:nvSpPr>
          <p:cNvPr id="7" name="Content Placeholder 6">
            <a:extLst>
              <a:ext uri="{FF2B5EF4-FFF2-40B4-BE49-F238E27FC236}">
                <a16:creationId xmlns:a16="http://schemas.microsoft.com/office/drawing/2014/main" id="{C148AE05-45AF-46BE-F075-622449645E68}"/>
              </a:ext>
            </a:extLst>
          </p:cNvPr>
          <p:cNvSpPr>
            <a:spLocks noGrp="1"/>
          </p:cNvSpPr>
          <p:nvPr>
            <p:ph sz="quarter" idx="10"/>
          </p:nvPr>
        </p:nvSpPr>
        <p:spPr/>
        <p:txBody>
          <a:bodyPr/>
          <a:lstStyle/>
          <a:p>
            <a:pPr lvl="0"/>
            <a:r>
              <a:rPr lang="en-US" dirty="0"/>
              <a:t>Faster migration</a:t>
            </a:r>
          </a:p>
          <a:p>
            <a:pPr lvl="0"/>
            <a:r>
              <a:rPr lang="en-US" dirty="0"/>
              <a:t>Typically automated</a:t>
            </a:r>
          </a:p>
          <a:p>
            <a:pPr lvl="0"/>
            <a:r>
              <a:rPr lang="en-US" dirty="0"/>
              <a:t>Still requires infrastructure maintenance</a:t>
            </a:r>
          </a:p>
        </p:txBody>
      </p:sp>
    </p:spTree>
    <p:extLst>
      <p:ext uri="{BB962C8B-B14F-4D97-AF65-F5344CB8AC3E}">
        <p14:creationId xmlns:p14="http://schemas.microsoft.com/office/powerpoint/2010/main" val="1229453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E57F-197D-8217-C3FA-C32A9E812C83}"/>
              </a:ext>
            </a:extLst>
          </p:cNvPr>
          <p:cNvSpPr>
            <a:spLocks noGrp="1"/>
          </p:cNvSpPr>
          <p:nvPr>
            <p:ph type="title"/>
          </p:nvPr>
        </p:nvSpPr>
        <p:spPr/>
        <p:txBody>
          <a:bodyPr/>
          <a:lstStyle/>
          <a:p>
            <a:r>
              <a:rPr lang="en-US" dirty="0" err="1"/>
              <a:t>Replatform</a:t>
            </a:r>
            <a:endParaRPr lang="en-US" dirty="0"/>
          </a:p>
        </p:txBody>
      </p:sp>
      <p:sp>
        <p:nvSpPr>
          <p:cNvPr id="3" name="Content Placeholder 2">
            <a:extLst>
              <a:ext uri="{FF2B5EF4-FFF2-40B4-BE49-F238E27FC236}">
                <a16:creationId xmlns:a16="http://schemas.microsoft.com/office/drawing/2014/main" id="{7D87D3A8-4204-6E2E-E951-DE8E947AF4B7}"/>
              </a:ext>
            </a:extLst>
          </p:cNvPr>
          <p:cNvSpPr>
            <a:spLocks noGrp="1"/>
          </p:cNvSpPr>
          <p:nvPr>
            <p:ph sz="quarter" idx="10"/>
          </p:nvPr>
        </p:nvSpPr>
        <p:spPr/>
        <p:txBody>
          <a:bodyPr/>
          <a:lstStyle/>
          <a:p>
            <a:r>
              <a:rPr lang="en-US" dirty="0"/>
              <a:t>Leveraging cloud services</a:t>
            </a:r>
          </a:p>
          <a:p>
            <a:r>
              <a:rPr lang="en-US" dirty="0"/>
              <a:t>Minor code changes</a:t>
            </a:r>
          </a:p>
          <a:p>
            <a:r>
              <a:rPr lang="en-US" dirty="0"/>
              <a:t>Structure largely the same</a:t>
            </a:r>
          </a:p>
        </p:txBody>
      </p:sp>
      <p:sp>
        <p:nvSpPr>
          <p:cNvPr id="4" name="Text Placeholder 3">
            <a:extLst>
              <a:ext uri="{FF2B5EF4-FFF2-40B4-BE49-F238E27FC236}">
                <a16:creationId xmlns:a16="http://schemas.microsoft.com/office/drawing/2014/main" id="{F3EAD9B7-7B37-174D-647F-1F5BF84816D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9378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DE00-3217-D1E6-803B-E31674AE8215}"/>
              </a:ext>
            </a:extLst>
          </p:cNvPr>
          <p:cNvSpPr>
            <a:spLocks noGrp="1"/>
          </p:cNvSpPr>
          <p:nvPr>
            <p:ph type="title"/>
          </p:nvPr>
        </p:nvSpPr>
        <p:spPr/>
        <p:txBody>
          <a:bodyPr/>
          <a:lstStyle/>
          <a:p>
            <a:r>
              <a:rPr lang="en-US" dirty="0"/>
              <a:t>Refactor</a:t>
            </a:r>
          </a:p>
        </p:txBody>
      </p:sp>
      <p:sp>
        <p:nvSpPr>
          <p:cNvPr id="3" name="Content Placeholder 2">
            <a:extLst>
              <a:ext uri="{FF2B5EF4-FFF2-40B4-BE49-F238E27FC236}">
                <a16:creationId xmlns:a16="http://schemas.microsoft.com/office/drawing/2014/main" id="{744C27B0-FB60-245F-21D0-4425E0A2DAD0}"/>
              </a:ext>
            </a:extLst>
          </p:cNvPr>
          <p:cNvSpPr>
            <a:spLocks noGrp="1"/>
          </p:cNvSpPr>
          <p:nvPr>
            <p:ph sz="quarter" idx="10"/>
          </p:nvPr>
        </p:nvSpPr>
        <p:spPr/>
        <p:txBody>
          <a:bodyPr/>
          <a:lstStyle/>
          <a:p>
            <a:r>
              <a:rPr lang="en-US" dirty="0"/>
              <a:t>Restructuring of code</a:t>
            </a:r>
          </a:p>
          <a:p>
            <a:r>
              <a:rPr lang="en-US" dirty="0"/>
              <a:t>Deep cloud integration</a:t>
            </a:r>
          </a:p>
          <a:p>
            <a:r>
              <a:rPr lang="en-US" dirty="0"/>
              <a:t>Requires rearchitecting</a:t>
            </a:r>
          </a:p>
          <a:p>
            <a:endParaRPr lang="en-US" dirty="0"/>
          </a:p>
        </p:txBody>
      </p:sp>
      <p:sp>
        <p:nvSpPr>
          <p:cNvPr id="4" name="Text Placeholder 3">
            <a:extLst>
              <a:ext uri="{FF2B5EF4-FFF2-40B4-BE49-F238E27FC236}">
                <a16:creationId xmlns:a16="http://schemas.microsoft.com/office/drawing/2014/main" id="{2EB12D66-F118-BD49-1818-F136BED90B0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74492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B53D-2536-C227-410B-66D59A6AC027}"/>
              </a:ext>
            </a:extLst>
          </p:cNvPr>
          <p:cNvSpPr>
            <a:spLocks noGrp="1"/>
          </p:cNvSpPr>
          <p:nvPr>
            <p:ph type="title"/>
          </p:nvPr>
        </p:nvSpPr>
        <p:spPr/>
        <p:txBody>
          <a:bodyPr/>
          <a:lstStyle/>
          <a:p>
            <a:r>
              <a:rPr lang="en-US" dirty="0"/>
              <a:t>Replace</a:t>
            </a:r>
          </a:p>
        </p:txBody>
      </p:sp>
      <p:sp>
        <p:nvSpPr>
          <p:cNvPr id="3" name="Content Placeholder 2">
            <a:extLst>
              <a:ext uri="{FF2B5EF4-FFF2-40B4-BE49-F238E27FC236}">
                <a16:creationId xmlns:a16="http://schemas.microsoft.com/office/drawing/2014/main" id="{D19CE36A-97E0-6117-4499-E5E53EF24A39}"/>
              </a:ext>
            </a:extLst>
          </p:cNvPr>
          <p:cNvSpPr>
            <a:spLocks noGrp="1"/>
          </p:cNvSpPr>
          <p:nvPr>
            <p:ph sz="quarter" idx="10"/>
          </p:nvPr>
        </p:nvSpPr>
        <p:spPr/>
        <p:txBody>
          <a:bodyPr/>
          <a:lstStyle/>
          <a:p>
            <a:r>
              <a:rPr lang="en-US" dirty="0"/>
              <a:t>Start from scratch</a:t>
            </a:r>
          </a:p>
          <a:p>
            <a:r>
              <a:rPr lang="en-US" dirty="0"/>
              <a:t>Tech debt refresh</a:t>
            </a:r>
          </a:p>
          <a:p>
            <a:r>
              <a:rPr lang="en-US" dirty="0"/>
              <a:t>Can take the longest</a:t>
            </a:r>
          </a:p>
        </p:txBody>
      </p:sp>
      <p:sp>
        <p:nvSpPr>
          <p:cNvPr id="4" name="Text Placeholder 3">
            <a:extLst>
              <a:ext uri="{FF2B5EF4-FFF2-40B4-BE49-F238E27FC236}">
                <a16:creationId xmlns:a16="http://schemas.microsoft.com/office/drawing/2014/main" id="{00062724-6F92-5E40-4CCA-0391E1A27E72}"/>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357320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CE2F-E516-7FA4-7D23-3BC6EBF6EE64}"/>
              </a:ext>
            </a:extLst>
          </p:cNvPr>
          <p:cNvSpPr>
            <a:spLocks noGrp="1"/>
          </p:cNvSpPr>
          <p:nvPr>
            <p:ph type="title"/>
          </p:nvPr>
        </p:nvSpPr>
        <p:spPr/>
        <p:txBody>
          <a:bodyPr/>
          <a:lstStyle/>
          <a:p>
            <a:r>
              <a:rPr lang="en-US" dirty="0"/>
              <a:t>Common Approaches</a:t>
            </a:r>
          </a:p>
        </p:txBody>
      </p:sp>
      <p:sp>
        <p:nvSpPr>
          <p:cNvPr id="4" name="Text Placeholder 3">
            <a:extLst>
              <a:ext uri="{FF2B5EF4-FFF2-40B4-BE49-F238E27FC236}">
                <a16:creationId xmlns:a16="http://schemas.microsoft.com/office/drawing/2014/main" id="{70623EC1-0BC7-A0CC-FBB5-D06600E9902E}"/>
              </a:ext>
            </a:extLst>
          </p:cNvPr>
          <p:cNvSpPr>
            <a:spLocks noGrp="1"/>
          </p:cNvSpPr>
          <p:nvPr>
            <p:ph type="body" sz="quarter" idx="11"/>
          </p:nvPr>
        </p:nvSpPr>
        <p:spPr/>
        <p:txBody>
          <a:bodyPr/>
          <a:lstStyle/>
          <a:p>
            <a:endParaRPr lang="en-US"/>
          </a:p>
        </p:txBody>
      </p:sp>
      <p:graphicFrame>
        <p:nvGraphicFramePr>
          <p:cNvPr id="6" name="Diagram 5">
            <a:extLst>
              <a:ext uri="{FF2B5EF4-FFF2-40B4-BE49-F238E27FC236}">
                <a16:creationId xmlns:a16="http://schemas.microsoft.com/office/drawing/2014/main" id="{6C2C0933-F38A-0988-0B99-A22838632308}"/>
              </a:ext>
            </a:extLst>
          </p:cNvPr>
          <p:cNvGraphicFramePr/>
          <p:nvPr>
            <p:extLst>
              <p:ext uri="{D42A27DB-BD31-4B8C-83A1-F6EECF244321}">
                <p14:modId xmlns:p14="http://schemas.microsoft.com/office/powerpoint/2010/main" val="2904828547"/>
              </p:ext>
            </p:extLst>
          </p:nvPr>
        </p:nvGraphicFramePr>
        <p:xfrm>
          <a:off x="2025795" y="1801073"/>
          <a:ext cx="8091055" cy="4253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3631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9AC-FDDC-7508-8270-772320CFCFD5}"/>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43282D2A-C2AC-1676-E264-72636965DD3F}"/>
              </a:ext>
            </a:extLst>
          </p:cNvPr>
          <p:cNvSpPr>
            <a:spLocks noGrp="1"/>
          </p:cNvSpPr>
          <p:nvPr>
            <p:ph sz="quarter" idx="10"/>
          </p:nvPr>
        </p:nvSpPr>
        <p:spPr/>
        <p:txBody>
          <a:bodyPr/>
          <a:lstStyle/>
          <a:p>
            <a:pPr marL="285750" indent="-285750">
              <a:buFont typeface="Arial" panose="020B0604020202020204" pitchFamily="34" charset="0"/>
              <a:buChar char="•"/>
            </a:pPr>
            <a:r>
              <a:rPr lang="en-US" dirty="0"/>
              <a:t>Isolated</a:t>
            </a:r>
          </a:p>
          <a:p>
            <a:pPr marL="285750" indent="-285750">
              <a:buFont typeface="Arial" panose="020B0604020202020204" pitchFamily="34" charset="0"/>
              <a:buChar char="•"/>
            </a:pPr>
            <a:r>
              <a:rPr lang="en-US" dirty="0"/>
              <a:t>Portability</a:t>
            </a:r>
          </a:p>
          <a:p>
            <a:pPr marL="285750" indent="-285750">
              <a:buFont typeface="Arial" panose="020B0604020202020204" pitchFamily="34" charset="0"/>
              <a:buChar char="•"/>
            </a:pPr>
            <a:r>
              <a:rPr lang="en-US" dirty="0"/>
              <a:t>Scalable</a:t>
            </a:r>
          </a:p>
          <a:p>
            <a:pPr marL="285750" indent="-285750">
              <a:buFont typeface="Arial" panose="020B0604020202020204" pitchFamily="34" charset="0"/>
              <a:buChar char="•"/>
            </a:pPr>
            <a:r>
              <a:rPr lang="en-US" dirty="0"/>
              <a:t>Much more</a:t>
            </a:r>
          </a:p>
        </p:txBody>
      </p:sp>
      <p:sp>
        <p:nvSpPr>
          <p:cNvPr id="4" name="Text Placeholder 3">
            <a:extLst>
              <a:ext uri="{FF2B5EF4-FFF2-40B4-BE49-F238E27FC236}">
                <a16:creationId xmlns:a16="http://schemas.microsoft.com/office/drawing/2014/main" id="{27F06F24-C009-1C73-7530-2F99657BA26F}"/>
              </a:ext>
            </a:extLst>
          </p:cNvPr>
          <p:cNvSpPr>
            <a:spLocks noGrp="1"/>
          </p:cNvSpPr>
          <p:nvPr>
            <p:ph type="body" sz="quarter" idx="11"/>
          </p:nvPr>
        </p:nvSpPr>
        <p:spPr/>
        <p:txBody>
          <a:bodyPr/>
          <a:lstStyle/>
          <a:p>
            <a:endParaRPr lang="en-US"/>
          </a:p>
        </p:txBody>
      </p:sp>
      <p:pic>
        <p:nvPicPr>
          <p:cNvPr id="3074" name="Picture 2">
            <a:extLst>
              <a:ext uri="{FF2B5EF4-FFF2-40B4-BE49-F238E27FC236}">
                <a16:creationId xmlns:a16="http://schemas.microsoft.com/office/drawing/2014/main" id="{8E3E6B9A-42A8-6470-B2B4-A5F6DE0D6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908" y="259703"/>
            <a:ext cx="8906304" cy="588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047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D83E-4DF8-B870-B0F7-A81A8508E96F}"/>
              </a:ext>
            </a:extLst>
          </p:cNvPr>
          <p:cNvSpPr>
            <a:spLocks noGrp="1"/>
          </p:cNvSpPr>
          <p:nvPr>
            <p:ph type="title"/>
          </p:nvPr>
        </p:nvSpPr>
        <p:spPr/>
        <p:txBody>
          <a:bodyPr/>
          <a:lstStyle/>
          <a:p>
            <a:r>
              <a:rPr lang="en-US" dirty="0"/>
              <a:t>Microservices</a:t>
            </a:r>
          </a:p>
        </p:txBody>
      </p:sp>
      <p:sp>
        <p:nvSpPr>
          <p:cNvPr id="3" name="Content Placeholder 2">
            <a:extLst>
              <a:ext uri="{FF2B5EF4-FFF2-40B4-BE49-F238E27FC236}">
                <a16:creationId xmlns:a16="http://schemas.microsoft.com/office/drawing/2014/main" id="{A9204C08-306C-6390-317F-4630F91A243C}"/>
              </a:ext>
            </a:extLst>
          </p:cNvPr>
          <p:cNvSpPr>
            <a:spLocks noGrp="1"/>
          </p:cNvSpPr>
          <p:nvPr>
            <p:ph sz="quarter" idx="10"/>
          </p:nvPr>
        </p:nvSpPr>
        <p:spPr/>
        <p:txBody>
          <a:bodyPr/>
          <a:lstStyle/>
          <a:p>
            <a:pPr marL="285750" indent="-285750">
              <a:buFont typeface="Arial" panose="020B0604020202020204" pitchFamily="34" charset="0"/>
              <a:buChar char="•"/>
            </a:pPr>
            <a:r>
              <a:rPr lang="en-US" dirty="0"/>
              <a:t>Small, quick, decoupled</a:t>
            </a:r>
          </a:p>
          <a:p>
            <a:pPr marL="285750" indent="-285750">
              <a:buFont typeface="Arial" panose="020B0604020202020204" pitchFamily="34" charset="0"/>
              <a:buChar char="•"/>
            </a:pPr>
            <a:r>
              <a:rPr lang="en-US" dirty="0"/>
              <a:t>Often deployed in containers</a:t>
            </a:r>
          </a:p>
          <a:p>
            <a:pPr marL="285750" indent="-285750">
              <a:buFont typeface="Arial" panose="020B0604020202020204" pitchFamily="34" charset="0"/>
              <a:buChar char="•"/>
            </a:pPr>
            <a:r>
              <a:rPr lang="en-US" dirty="0"/>
              <a:t>Often leverages DDD </a:t>
            </a:r>
            <a:br>
              <a:rPr lang="en-US" dirty="0"/>
            </a:br>
            <a:r>
              <a:rPr lang="en-US" dirty="0"/>
              <a:t>(domain driven design)</a:t>
            </a:r>
          </a:p>
        </p:txBody>
      </p:sp>
      <p:sp>
        <p:nvSpPr>
          <p:cNvPr id="4" name="Text Placeholder 3">
            <a:extLst>
              <a:ext uri="{FF2B5EF4-FFF2-40B4-BE49-F238E27FC236}">
                <a16:creationId xmlns:a16="http://schemas.microsoft.com/office/drawing/2014/main" id="{9C5F125A-7DE0-AB8C-0E3E-7D778E4A0DFA}"/>
              </a:ext>
            </a:extLst>
          </p:cNvPr>
          <p:cNvSpPr>
            <a:spLocks noGrp="1"/>
          </p:cNvSpPr>
          <p:nvPr>
            <p:ph type="body" sz="quarter" idx="11"/>
          </p:nvPr>
        </p:nvSpPr>
        <p:spPr/>
        <p:txBody>
          <a:bodyPr/>
          <a:lstStyle/>
          <a:p>
            <a:endParaRPr lang="en-US"/>
          </a:p>
        </p:txBody>
      </p:sp>
      <p:pic>
        <p:nvPicPr>
          <p:cNvPr id="5122" name="Picture 2" descr="Monolith vs Microservices">
            <a:extLst>
              <a:ext uri="{FF2B5EF4-FFF2-40B4-BE49-F238E27FC236}">
                <a16:creationId xmlns:a16="http://schemas.microsoft.com/office/drawing/2014/main" id="{6536D739-876A-3CCA-8CAC-8B60B6DEA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036" y="1030638"/>
            <a:ext cx="8774433" cy="514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831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8E13-543B-362E-B57F-78F7CE370D82}"/>
              </a:ext>
            </a:extLst>
          </p:cNvPr>
          <p:cNvSpPr>
            <a:spLocks noGrp="1"/>
          </p:cNvSpPr>
          <p:nvPr>
            <p:ph type="title"/>
          </p:nvPr>
        </p:nvSpPr>
        <p:spPr/>
        <p:txBody>
          <a:bodyPr/>
          <a:lstStyle/>
          <a:p>
            <a:r>
              <a:rPr lang="en-US" dirty="0"/>
              <a:t>Automation / </a:t>
            </a:r>
            <a:r>
              <a:rPr lang="en-US" dirty="0" err="1"/>
              <a:t>DevSecOps</a:t>
            </a:r>
            <a:endParaRPr lang="en-US" dirty="0"/>
          </a:p>
        </p:txBody>
      </p:sp>
      <p:sp>
        <p:nvSpPr>
          <p:cNvPr id="4" name="Text Placeholder 3">
            <a:extLst>
              <a:ext uri="{FF2B5EF4-FFF2-40B4-BE49-F238E27FC236}">
                <a16:creationId xmlns:a16="http://schemas.microsoft.com/office/drawing/2014/main" id="{471D077E-500B-E0AD-F481-2093E6C0204A}"/>
              </a:ext>
            </a:extLst>
          </p:cNvPr>
          <p:cNvSpPr>
            <a:spLocks noGrp="1"/>
          </p:cNvSpPr>
          <p:nvPr>
            <p:ph type="body" sz="quarter" idx="11"/>
          </p:nvPr>
        </p:nvSpPr>
        <p:spPr/>
        <p:txBody>
          <a:bodyPr/>
          <a:lstStyle/>
          <a:p>
            <a:endParaRPr lang="en-US" dirty="0"/>
          </a:p>
        </p:txBody>
      </p:sp>
      <p:pic>
        <p:nvPicPr>
          <p:cNvPr id="1026" name="Picture 2" descr="updated CI/CD Infinity Loops to include security needs - DevSecOps">
            <a:extLst>
              <a:ext uri="{FF2B5EF4-FFF2-40B4-BE49-F238E27FC236}">
                <a16:creationId xmlns:a16="http://schemas.microsoft.com/office/drawing/2014/main" id="{9E2FA71B-F581-DA0E-CE8B-94C4AD8DB1B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721347" y="1698446"/>
            <a:ext cx="8749306" cy="443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36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84E3-E3D6-459F-F869-CA8C2EBEDC9D}"/>
              </a:ext>
            </a:extLst>
          </p:cNvPr>
          <p:cNvSpPr>
            <a:spLocks noGrp="1"/>
          </p:cNvSpPr>
          <p:nvPr>
            <p:ph type="title"/>
          </p:nvPr>
        </p:nvSpPr>
        <p:spPr/>
        <p:txBody>
          <a:bodyPr/>
          <a:lstStyle/>
          <a:p>
            <a:r>
              <a:rPr lang="en-US" dirty="0"/>
              <a:t>Evolution of Applications</a:t>
            </a:r>
          </a:p>
        </p:txBody>
      </p:sp>
      <p:graphicFrame>
        <p:nvGraphicFramePr>
          <p:cNvPr id="6" name="Content Placeholder 5">
            <a:extLst>
              <a:ext uri="{FF2B5EF4-FFF2-40B4-BE49-F238E27FC236}">
                <a16:creationId xmlns:a16="http://schemas.microsoft.com/office/drawing/2014/main" id="{08432400-2DE8-C577-C2E4-588466DAEAC3}"/>
              </a:ext>
            </a:extLst>
          </p:cNvPr>
          <p:cNvGraphicFramePr>
            <a:graphicFrameLocks noGrp="1"/>
          </p:cNvGraphicFramePr>
          <p:nvPr>
            <p:ph sz="quarter" idx="10"/>
            <p:extLst>
              <p:ext uri="{D42A27DB-BD31-4B8C-83A1-F6EECF244321}">
                <p14:modId xmlns:p14="http://schemas.microsoft.com/office/powerpoint/2010/main" val="1892304560"/>
              </p:ext>
            </p:extLst>
          </p:nvPr>
        </p:nvGraphicFramePr>
        <p:xfrm>
          <a:off x="468313" y="1885950"/>
          <a:ext cx="11206162" cy="3998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8A0576A8-8EFD-8829-3E73-49D306D81044}"/>
              </a:ext>
            </a:extLst>
          </p:cNvPr>
          <p:cNvSpPr>
            <a:spLocks noGrp="1"/>
          </p:cNvSpPr>
          <p:nvPr>
            <p:ph type="body" sz="quarter" idx="11"/>
          </p:nvPr>
        </p:nvSpPr>
        <p:spPr/>
        <p:txBody>
          <a:bodyPr/>
          <a:lstStyle/>
          <a:p>
            <a:r>
              <a:rPr lang="en-US" dirty="0"/>
              <a:t>&lt;need to weed this out&gt;</a:t>
            </a:r>
          </a:p>
        </p:txBody>
      </p:sp>
      <p:pic>
        <p:nvPicPr>
          <p:cNvPr id="4100" name="Picture 4" descr="Monolithic vs microservcie: Containers">
            <a:extLst>
              <a:ext uri="{FF2B5EF4-FFF2-40B4-BE49-F238E27FC236}">
                <a16:creationId xmlns:a16="http://schemas.microsoft.com/office/drawing/2014/main" id="{BAD7F0D8-A046-FCFC-1D14-EF31D70E0F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2234" y="1698446"/>
            <a:ext cx="9759948" cy="412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16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7BA6B-51CA-A9FE-67B0-2CA9719B67F5}"/>
              </a:ext>
            </a:extLst>
          </p:cNvPr>
          <p:cNvSpPr>
            <a:spLocks noGrp="1"/>
          </p:cNvSpPr>
          <p:nvPr>
            <p:ph type="title"/>
          </p:nvPr>
        </p:nvSpPr>
        <p:spPr>
          <a:xfrm>
            <a:off x="468489" y="434446"/>
            <a:ext cx="11255022" cy="667808"/>
          </a:xfrm>
        </p:spPr>
        <p:txBody>
          <a:bodyPr anchor="b">
            <a:normAutofit/>
          </a:bodyPr>
          <a:lstStyle/>
          <a:p>
            <a:r>
              <a:rPr lang="en-US" dirty="0"/>
              <a:t>About Me</a:t>
            </a:r>
          </a:p>
        </p:txBody>
      </p:sp>
      <p:pic>
        <p:nvPicPr>
          <p:cNvPr id="9" name="Picture 8" descr="A person sitting at a desk with a computer&#10;&#10;Description automatically generated">
            <a:extLst>
              <a:ext uri="{FF2B5EF4-FFF2-40B4-BE49-F238E27FC236}">
                <a16:creationId xmlns:a16="http://schemas.microsoft.com/office/drawing/2014/main" id="{B3FD5AE1-B9BE-E27A-8701-223B85AE1755}"/>
              </a:ext>
            </a:extLst>
          </p:cNvPr>
          <p:cNvPicPr>
            <a:picLocks noChangeAspect="1"/>
          </p:cNvPicPr>
          <p:nvPr/>
        </p:nvPicPr>
        <p:blipFill rotWithShape="1">
          <a:blip r:embed="rId3"/>
          <a:srcRect l="5576" r="22074"/>
          <a:stretch/>
        </p:blipFill>
        <p:spPr>
          <a:xfrm>
            <a:off x="6279197" y="1743240"/>
            <a:ext cx="5394960" cy="4194467"/>
          </a:xfrm>
          <a:prstGeom prst="rect">
            <a:avLst/>
          </a:prstGeom>
          <a:noFill/>
        </p:spPr>
      </p:pic>
      <p:sp>
        <p:nvSpPr>
          <p:cNvPr id="18" name="Text Placeholder 4">
            <a:extLst>
              <a:ext uri="{FF2B5EF4-FFF2-40B4-BE49-F238E27FC236}">
                <a16:creationId xmlns:a16="http://schemas.microsoft.com/office/drawing/2014/main" id="{81FC77A2-3EAC-8AA7-78C4-6E03C6539E24}"/>
              </a:ext>
            </a:extLst>
          </p:cNvPr>
          <p:cNvSpPr>
            <a:spLocks noGrp="1"/>
          </p:cNvSpPr>
          <p:nvPr>
            <p:ph type="body" sz="quarter" idx="13"/>
          </p:nvPr>
        </p:nvSpPr>
        <p:spPr>
          <a:xfrm>
            <a:off x="468313" y="1030638"/>
            <a:ext cx="11206162" cy="667809"/>
          </a:xfrm>
        </p:spPr>
        <p:txBody>
          <a:bodyPr/>
          <a:lstStyle/>
          <a:p>
            <a:endParaRPr lang="en-US"/>
          </a:p>
        </p:txBody>
      </p:sp>
      <p:pic>
        <p:nvPicPr>
          <p:cNvPr id="12" name="Content Placeholder 10" descr="A group of people posing for a photo&#10;&#10;Description automatically generated">
            <a:extLst>
              <a:ext uri="{FF2B5EF4-FFF2-40B4-BE49-F238E27FC236}">
                <a16:creationId xmlns:a16="http://schemas.microsoft.com/office/drawing/2014/main" id="{62FC5CE4-19D9-DAFE-2FB5-C7E08DA4C032}"/>
              </a:ext>
            </a:extLst>
          </p:cNvPr>
          <p:cNvPicPr>
            <a:picLocks noGrp="1" noChangeAspect="1"/>
          </p:cNvPicPr>
          <p:nvPr>
            <p:ph sz="quarter" idx="11"/>
          </p:nvPr>
        </p:nvPicPr>
        <p:blipFill>
          <a:blip r:embed="rId4"/>
          <a:stretch>
            <a:fillRect/>
          </a:stretch>
        </p:blipFill>
        <p:spPr>
          <a:xfrm>
            <a:off x="1593453" y="1744663"/>
            <a:ext cx="3145631" cy="4194175"/>
          </a:xfrm>
        </p:spPr>
      </p:pic>
    </p:spTree>
    <p:extLst>
      <p:ext uri="{BB962C8B-B14F-4D97-AF65-F5344CB8AC3E}">
        <p14:creationId xmlns:p14="http://schemas.microsoft.com/office/powerpoint/2010/main" val="1817670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CF7C-2790-5B6B-8284-55D8FC9D61CB}"/>
              </a:ext>
            </a:extLst>
          </p:cNvPr>
          <p:cNvSpPr>
            <a:spLocks noGrp="1"/>
          </p:cNvSpPr>
          <p:nvPr>
            <p:ph type="title"/>
          </p:nvPr>
        </p:nvSpPr>
        <p:spPr/>
        <p:txBody>
          <a:bodyPr/>
          <a:lstStyle/>
          <a:p>
            <a:r>
              <a:rPr lang="en-US" dirty="0"/>
              <a:t>Getting Started</a:t>
            </a:r>
          </a:p>
        </p:txBody>
      </p:sp>
      <p:sp>
        <p:nvSpPr>
          <p:cNvPr id="3" name="Subtitle 2">
            <a:extLst>
              <a:ext uri="{FF2B5EF4-FFF2-40B4-BE49-F238E27FC236}">
                <a16:creationId xmlns:a16="http://schemas.microsoft.com/office/drawing/2014/main" id="{A020F70B-CC03-38FD-F69E-41B0480BC54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5535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143F88-684E-F676-33FD-7B769E5001C5}"/>
              </a:ext>
            </a:extLst>
          </p:cNvPr>
          <p:cNvSpPr>
            <a:spLocks noGrp="1"/>
          </p:cNvSpPr>
          <p:nvPr>
            <p:ph type="title"/>
          </p:nvPr>
        </p:nvSpPr>
        <p:spPr>
          <a:xfrm>
            <a:off x="468489" y="434446"/>
            <a:ext cx="11255022" cy="667808"/>
          </a:xfrm>
        </p:spPr>
        <p:txBody>
          <a:bodyPr anchor="b">
            <a:normAutofit/>
          </a:bodyPr>
          <a:lstStyle/>
          <a:p>
            <a:r>
              <a:rPr lang="en-US" dirty="0"/>
              <a:t>Key Principles for Success</a:t>
            </a:r>
          </a:p>
        </p:txBody>
      </p:sp>
      <p:pic>
        <p:nvPicPr>
          <p:cNvPr id="3" name="Content Placeholder 2" descr="Aspiration with solid fill">
            <a:extLst>
              <a:ext uri="{FF2B5EF4-FFF2-40B4-BE49-F238E27FC236}">
                <a16:creationId xmlns:a16="http://schemas.microsoft.com/office/drawing/2014/main" id="{81BBB1DD-531C-2826-622D-031D61DB199A}"/>
              </a:ext>
            </a:extLst>
          </p:cNvPr>
          <p:cNvPicPr>
            <a:picLocks noGrp="1" noChangeAspect="1"/>
          </p:cNvPicPr>
          <p:nvPr>
            <p:ph sz="quarter" idx="11"/>
          </p:nvPr>
        </p:nvPicPr>
        <p:blipFill>
          <a:blip r:embed="rId2">
            <a:extLst>
              <a:ext uri="{96DAC541-7B7A-43D3-8B79-37D633B846F1}">
                <asvg:svgBlip xmlns:asvg="http://schemas.microsoft.com/office/drawing/2016/SVG/main" r:embed="rId3"/>
              </a:ext>
            </a:extLst>
          </a:blip>
          <a:stretch>
            <a:fillRect/>
          </a:stretch>
        </p:blipFill>
        <p:spPr>
          <a:xfrm>
            <a:off x="1117600" y="2113273"/>
            <a:ext cx="3454399" cy="3454399"/>
          </a:xfrm>
        </p:spPr>
      </p:pic>
      <p:sp>
        <p:nvSpPr>
          <p:cNvPr id="17" name="Text Placeholder 4">
            <a:extLst>
              <a:ext uri="{FF2B5EF4-FFF2-40B4-BE49-F238E27FC236}">
                <a16:creationId xmlns:a16="http://schemas.microsoft.com/office/drawing/2014/main" id="{E5F2AD96-09A1-5CE3-A30E-05B9E60E2D83}"/>
              </a:ext>
            </a:extLst>
          </p:cNvPr>
          <p:cNvSpPr>
            <a:spLocks noGrp="1"/>
          </p:cNvSpPr>
          <p:nvPr>
            <p:ph type="body" sz="quarter" idx="13"/>
          </p:nvPr>
        </p:nvSpPr>
        <p:spPr>
          <a:xfrm>
            <a:off x="468313" y="1030638"/>
            <a:ext cx="11206162" cy="667809"/>
          </a:xfrm>
        </p:spPr>
        <p:txBody>
          <a:bodyPr/>
          <a:lstStyle/>
          <a:p>
            <a:endParaRPr lang="en-US" dirty="0"/>
          </a:p>
        </p:txBody>
      </p:sp>
      <p:graphicFrame>
        <p:nvGraphicFramePr>
          <p:cNvPr id="18" name="Content Placeholder 4">
            <a:extLst>
              <a:ext uri="{FF2B5EF4-FFF2-40B4-BE49-F238E27FC236}">
                <a16:creationId xmlns:a16="http://schemas.microsoft.com/office/drawing/2014/main" id="{D14589E4-537C-EB7E-63FF-4A6C812808A0}"/>
              </a:ext>
            </a:extLst>
          </p:cNvPr>
          <p:cNvGraphicFramePr>
            <a:graphicFrameLocks noGrp="1"/>
          </p:cNvGraphicFramePr>
          <p:nvPr>
            <p:ph sz="quarter" idx="12"/>
            <p:extLst>
              <p:ext uri="{D42A27DB-BD31-4B8C-83A1-F6EECF244321}">
                <p14:modId xmlns:p14="http://schemas.microsoft.com/office/powerpoint/2010/main" val="3274662888"/>
              </p:ext>
            </p:extLst>
          </p:nvPr>
        </p:nvGraphicFramePr>
        <p:xfrm>
          <a:off x="6279197" y="1743240"/>
          <a:ext cx="5394960" cy="4194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2670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C680-C295-1CA5-AFA6-C067647D32FF}"/>
              </a:ext>
            </a:extLst>
          </p:cNvPr>
          <p:cNvSpPr>
            <a:spLocks noGrp="1"/>
          </p:cNvSpPr>
          <p:nvPr>
            <p:ph type="title"/>
          </p:nvPr>
        </p:nvSpPr>
        <p:spPr>
          <a:xfrm>
            <a:off x="468489" y="434446"/>
            <a:ext cx="11205668" cy="667808"/>
          </a:xfrm>
        </p:spPr>
        <p:txBody>
          <a:bodyPr anchor="b">
            <a:normAutofit/>
          </a:bodyPr>
          <a:lstStyle/>
          <a:p>
            <a:r>
              <a:rPr lang="en-US" dirty="0"/>
              <a:t>How to get started</a:t>
            </a:r>
          </a:p>
        </p:txBody>
      </p:sp>
      <p:sp>
        <p:nvSpPr>
          <p:cNvPr id="10" name="Text Placeholder 3">
            <a:extLst>
              <a:ext uri="{FF2B5EF4-FFF2-40B4-BE49-F238E27FC236}">
                <a16:creationId xmlns:a16="http://schemas.microsoft.com/office/drawing/2014/main" id="{ECCA48E1-795D-5D54-DA5C-D484C4530B89}"/>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F6686AB7-857C-AA7E-7883-169A268423BB}"/>
              </a:ext>
            </a:extLst>
          </p:cNvPr>
          <p:cNvGraphicFramePr>
            <a:graphicFrameLocks noGrp="1"/>
          </p:cNvGraphicFramePr>
          <p:nvPr>
            <p:ph sz="quarter" idx="10"/>
            <p:extLst>
              <p:ext uri="{D42A27DB-BD31-4B8C-83A1-F6EECF244321}">
                <p14:modId xmlns:p14="http://schemas.microsoft.com/office/powerpoint/2010/main" val="192360350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53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AC8C1A6-0FE8-9141-B417-3AFD699D660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98BB5B82-8535-2742-BFB4-CC3CF70A618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90DF0714-3D15-B24C-92E0-E3FA4FAA837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823AE17E-5ED4-7D41-8803-5D133A9E5B4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35493DF3-B0CC-4141-A83B-A8DD2306003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08942F9-3DF3-E04B-BC17-6B1066FC2F0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5A74F6D9-F6BA-AE42-BF01-9C6D0B3B70AA}"/>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E63A144A-49C1-EB4D-BF69-3CACF4DBEF78}"/>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4242193C-18F2-9648-ADE7-8F61A088F56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C122B587-D7EB-9548-96D8-50338E8F49D2}"/>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839CD357-C73E-9343-AD95-F88AE756D3F5}"/>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BF57F741-1DC1-8E40-B1AC-7DA06FECD17B}"/>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E2D70D5A-9EB2-AB48-994D-25958788EB3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32C1-4925-BBDD-1CD4-E0174DA3B40A}"/>
              </a:ext>
            </a:extLst>
          </p:cNvPr>
          <p:cNvSpPr>
            <a:spLocks noGrp="1"/>
          </p:cNvSpPr>
          <p:nvPr>
            <p:ph type="title"/>
          </p:nvPr>
        </p:nvSpPr>
        <p:spPr/>
        <p:txBody>
          <a:bodyPr/>
          <a:lstStyle/>
          <a:p>
            <a:r>
              <a:rPr lang="en-US" dirty="0"/>
              <a:t>Strangler Fig Pattern</a:t>
            </a:r>
          </a:p>
        </p:txBody>
      </p:sp>
      <p:sp>
        <p:nvSpPr>
          <p:cNvPr id="4" name="Text Placeholder 3">
            <a:extLst>
              <a:ext uri="{FF2B5EF4-FFF2-40B4-BE49-F238E27FC236}">
                <a16:creationId xmlns:a16="http://schemas.microsoft.com/office/drawing/2014/main" id="{BF28F8FF-B30B-AAE9-42E3-118938956268}"/>
              </a:ext>
            </a:extLst>
          </p:cNvPr>
          <p:cNvSpPr>
            <a:spLocks noGrp="1"/>
          </p:cNvSpPr>
          <p:nvPr>
            <p:ph type="body" sz="quarter" idx="11"/>
          </p:nvPr>
        </p:nvSpPr>
        <p:spPr/>
        <p:txBody>
          <a:bodyPr/>
          <a:lstStyle/>
          <a:p>
            <a:endParaRPr lang="en-US"/>
          </a:p>
        </p:txBody>
      </p:sp>
      <p:pic>
        <p:nvPicPr>
          <p:cNvPr id="7170" name="Picture 2" descr="Diagram of the Strangler Fig pattern">
            <a:extLst>
              <a:ext uri="{FF2B5EF4-FFF2-40B4-BE49-F238E27FC236}">
                <a16:creationId xmlns:a16="http://schemas.microsoft.com/office/drawing/2014/main" id="{F1A12046-F27E-EA46-1F16-2F72FBE83A8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468313" y="2294639"/>
            <a:ext cx="9317242" cy="280026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trangler Fig - Rain Forest Reports">
            <a:extLst>
              <a:ext uri="{FF2B5EF4-FFF2-40B4-BE49-F238E27FC236}">
                <a16:creationId xmlns:a16="http://schemas.microsoft.com/office/drawing/2014/main" id="{9E54FF91-5993-9E34-2015-087226275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5050" y="0"/>
            <a:ext cx="2266950"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32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2B79-3584-B00E-9AD9-F629D0006023}"/>
              </a:ext>
            </a:extLst>
          </p:cNvPr>
          <p:cNvSpPr>
            <a:spLocks noGrp="1"/>
          </p:cNvSpPr>
          <p:nvPr>
            <p:ph type="title"/>
          </p:nvPr>
        </p:nvSpPr>
        <p:spPr>
          <a:xfrm>
            <a:off x="468489" y="434446"/>
            <a:ext cx="11205668" cy="667808"/>
          </a:xfrm>
        </p:spPr>
        <p:txBody>
          <a:bodyPr anchor="b">
            <a:normAutofit/>
          </a:bodyPr>
          <a:lstStyle/>
          <a:p>
            <a:r>
              <a:rPr lang="en-US" dirty="0"/>
              <a:t>Common Obstacles</a:t>
            </a:r>
          </a:p>
        </p:txBody>
      </p:sp>
      <p:sp>
        <p:nvSpPr>
          <p:cNvPr id="15" name="Text Placeholder 3">
            <a:extLst>
              <a:ext uri="{FF2B5EF4-FFF2-40B4-BE49-F238E27FC236}">
                <a16:creationId xmlns:a16="http://schemas.microsoft.com/office/drawing/2014/main" id="{FC678610-9CD9-A314-A2F0-7F2730459F0E}"/>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1826B0B4-EDD9-38C4-D629-70CA23C07D7A}"/>
              </a:ext>
            </a:extLst>
          </p:cNvPr>
          <p:cNvGraphicFramePr>
            <a:graphicFrameLocks noGrp="1"/>
          </p:cNvGraphicFramePr>
          <p:nvPr>
            <p:ph sz="quarter" idx="10"/>
            <p:extLst>
              <p:ext uri="{D42A27DB-BD31-4B8C-83A1-F6EECF244321}">
                <p14:modId xmlns:p14="http://schemas.microsoft.com/office/powerpoint/2010/main" val="212390779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034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677E9698-5AEF-4EEE-8DA3-C0BEB6128A7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2F77C5F2-57F3-4750-8E87-27532429A1E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45839DBB-DF65-40AC-A35C-A9FE3A4C4EC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6A7C1027-49E6-44BE-9A7B-8FFB598D852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02A11FAB-6701-401B-95A6-CB95CBD0E7F2}"/>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9D845CAA-8A83-4E5A-8B95-7F3413C117A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D6B7EAC-34DB-48EC-88DB-D3559475564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A7B2DDD8-5E9D-4FF6-BD42-E8453A7D73B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358AA1EA-C976-4833-8AD4-B62A9B226B4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C7F5625D-B4D8-45A8-8D58-58349FA082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F573-61B0-B315-7250-EA2E5746E984}"/>
              </a:ext>
            </a:extLst>
          </p:cNvPr>
          <p:cNvSpPr>
            <a:spLocks noGrp="1"/>
          </p:cNvSpPr>
          <p:nvPr>
            <p:ph type="title"/>
          </p:nvPr>
        </p:nvSpPr>
        <p:spPr/>
        <p:txBody>
          <a:bodyPr/>
          <a:lstStyle/>
          <a:p>
            <a:r>
              <a:rPr lang="en-US" dirty="0"/>
              <a:t>Case Study</a:t>
            </a:r>
          </a:p>
        </p:txBody>
      </p:sp>
      <p:pic>
        <p:nvPicPr>
          <p:cNvPr id="6" name="Content Placeholder 5" descr="A green and black infographic&#10;&#10;Description automatically generated">
            <a:extLst>
              <a:ext uri="{FF2B5EF4-FFF2-40B4-BE49-F238E27FC236}">
                <a16:creationId xmlns:a16="http://schemas.microsoft.com/office/drawing/2014/main" id="{BC8F7BA9-6AB3-0FBC-1CEC-798A049408EA}"/>
              </a:ext>
            </a:extLst>
          </p:cNvPr>
          <p:cNvPicPr>
            <a:picLocks noGrp="1" noChangeAspect="1"/>
          </p:cNvPicPr>
          <p:nvPr>
            <p:ph sz="quarter" idx="10"/>
          </p:nvPr>
        </p:nvPicPr>
        <p:blipFill>
          <a:blip r:embed="rId3"/>
          <a:stretch>
            <a:fillRect/>
          </a:stretch>
        </p:blipFill>
        <p:spPr>
          <a:xfrm>
            <a:off x="3869644" y="0"/>
            <a:ext cx="8322356" cy="6329680"/>
          </a:xfrm>
        </p:spPr>
      </p:pic>
      <p:sp>
        <p:nvSpPr>
          <p:cNvPr id="4" name="Text Placeholder 3">
            <a:extLst>
              <a:ext uri="{FF2B5EF4-FFF2-40B4-BE49-F238E27FC236}">
                <a16:creationId xmlns:a16="http://schemas.microsoft.com/office/drawing/2014/main" id="{6B853A46-0C20-9B31-6094-CA9052CFD168}"/>
              </a:ext>
            </a:extLst>
          </p:cNvPr>
          <p:cNvSpPr>
            <a:spLocks noGrp="1"/>
          </p:cNvSpPr>
          <p:nvPr>
            <p:ph type="body" sz="quarter" idx="11"/>
          </p:nvPr>
        </p:nvSpPr>
        <p:spPr>
          <a:xfrm>
            <a:off x="468313" y="1030638"/>
            <a:ext cx="11206162" cy="1463180"/>
          </a:xfrm>
        </p:spPr>
        <p:txBody>
          <a:bodyPr>
            <a:normAutofit/>
          </a:bodyPr>
          <a:lstStyle/>
          <a:p>
            <a:r>
              <a:rPr lang="en-US" dirty="0"/>
              <a:t>Microsoft + </a:t>
            </a:r>
          </a:p>
          <a:p>
            <a:r>
              <a:rPr lang="en-US" dirty="0"/>
              <a:t>Forrester Consulting </a:t>
            </a:r>
          </a:p>
          <a:p>
            <a:endParaRPr lang="en-US" dirty="0"/>
          </a:p>
        </p:txBody>
      </p:sp>
      <p:pic>
        <p:nvPicPr>
          <p:cNvPr id="8" name="Picture 7" descr="A black background with white text&#10;&#10;Description automatically generated">
            <a:extLst>
              <a:ext uri="{FF2B5EF4-FFF2-40B4-BE49-F238E27FC236}">
                <a16:creationId xmlns:a16="http://schemas.microsoft.com/office/drawing/2014/main" id="{3E604D35-9228-DBCD-C702-7B280FADC72B}"/>
              </a:ext>
            </a:extLst>
          </p:cNvPr>
          <p:cNvPicPr>
            <a:picLocks noChangeAspect="1"/>
          </p:cNvPicPr>
          <p:nvPr/>
        </p:nvPicPr>
        <p:blipFill>
          <a:blip r:embed="rId4"/>
          <a:stretch>
            <a:fillRect/>
          </a:stretch>
        </p:blipFill>
        <p:spPr>
          <a:xfrm>
            <a:off x="0" y="3025599"/>
            <a:ext cx="3869644" cy="3304081"/>
          </a:xfrm>
          <a:prstGeom prst="rect">
            <a:avLst/>
          </a:prstGeom>
        </p:spPr>
      </p:pic>
    </p:spTree>
    <p:extLst>
      <p:ext uri="{BB962C8B-B14F-4D97-AF65-F5344CB8AC3E}">
        <p14:creationId xmlns:p14="http://schemas.microsoft.com/office/powerpoint/2010/main" val="381595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2FA5-BD9A-5EFD-FE2F-C629D53C8D52}"/>
              </a:ext>
            </a:extLst>
          </p:cNvPr>
          <p:cNvSpPr>
            <a:spLocks noGrp="1"/>
          </p:cNvSpPr>
          <p:nvPr>
            <p:ph type="title"/>
          </p:nvPr>
        </p:nvSpPr>
        <p:spPr/>
        <p:txBody>
          <a:bodyPr/>
          <a:lstStyle/>
          <a:p>
            <a:r>
              <a:rPr lang="en-US" dirty="0"/>
              <a:t>Overcoming Challenges</a:t>
            </a:r>
          </a:p>
        </p:txBody>
      </p:sp>
      <p:sp>
        <p:nvSpPr>
          <p:cNvPr id="3" name="Subtitle 2">
            <a:extLst>
              <a:ext uri="{FF2B5EF4-FFF2-40B4-BE49-F238E27FC236}">
                <a16:creationId xmlns:a16="http://schemas.microsoft.com/office/drawing/2014/main" id="{55F01304-490C-90E8-C2DD-F7486725E9E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5464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2B79-3584-B00E-9AD9-F629D0006023}"/>
              </a:ext>
            </a:extLst>
          </p:cNvPr>
          <p:cNvSpPr>
            <a:spLocks noGrp="1"/>
          </p:cNvSpPr>
          <p:nvPr>
            <p:ph type="title"/>
          </p:nvPr>
        </p:nvSpPr>
        <p:spPr/>
        <p:txBody>
          <a:bodyPr/>
          <a:lstStyle/>
          <a:p>
            <a:r>
              <a:rPr lang="en-US" dirty="0"/>
              <a:t>Common Obstacles</a:t>
            </a:r>
          </a:p>
        </p:txBody>
      </p:sp>
      <p:sp>
        <p:nvSpPr>
          <p:cNvPr id="3" name="Content Placeholder 2">
            <a:extLst>
              <a:ext uri="{FF2B5EF4-FFF2-40B4-BE49-F238E27FC236}">
                <a16:creationId xmlns:a16="http://schemas.microsoft.com/office/drawing/2014/main" id="{D856C65D-E9F6-DDDE-5AF0-D2BB380D38AD}"/>
              </a:ext>
            </a:extLst>
          </p:cNvPr>
          <p:cNvSpPr>
            <a:spLocks noGrp="1"/>
          </p:cNvSpPr>
          <p:nvPr>
            <p:ph sz="quarter" idx="10"/>
          </p:nvPr>
        </p:nvSpPr>
        <p:spPr/>
        <p:txBody>
          <a:bodyPr/>
          <a:lstStyle/>
          <a:p>
            <a:pPr marL="285750" indent="-285750">
              <a:buFont typeface="Arial" panose="020B0604020202020204" pitchFamily="34" charset="0"/>
              <a:buChar char="•"/>
            </a:pPr>
            <a:r>
              <a:rPr lang="en-US" dirty="0"/>
              <a:t>Resistance to change</a:t>
            </a:r>
          </a:p>
          <a:p>
            <a:pPr marL="285750" indent="-285750">
              <a:buFont typeface="Arial" panose="020B0604020202020204" pitchFamily="34" charset="0"/>
              <a:buChar char="•"/>
            </a:pPr>
            <a:r>
              <a:rPr lang="en-US" dirty="0"/>
              <a:t>Limited resources</a:t>
            </a:r>
          </a:p>
          <a:p>
            <a:pPr marL="285750" indent="-285750">
              <a:buFont typeface="Arial" panose="020B0604020202020204" pitchFamily="34" charset="0"/>
              <a:buChar char="•"/>
            </a:pPr>
            <a:r>
              <a:rPr lang="en-US" dirty="0"/>
              <a:t>Legacy complexity</a:t>
            </a:r>
          </a:p>
          <a:p>
            <a:pPr marL="285750" indent="-285750">
              <a:buFont typeface="Arial" panose="020B0604020202020204" pitchFamily="34" charset="0"/>
              <a:buChar char="•"/>
            </a:pPr>
            <a:r>
              <a:rPr lang="en-US" dirty="0"/>
              <a:t>Scope creep</a:t>
            </a:r>
          </a:p>
          <a:p>
            <a:pPr marL="285750" indent="-285750">
              <a:buFont typeface="Arial" panose="020B0604020202020204" pitchFamily="34" charset="0"/>
              <a:buChar char="•"/>
            </a:pPr>
            <a:r>
              <a:rPr lang="en-US" dirty="0"/>
              <a:t>Unrealistic Expectations</a:t>
            </a:r>
          </a:p>
        </p:txBody>
      </p:sp>
      <p:sp>
        <p:nvSpPr>
          <p:cNvPr id="4" name="Text Placeholder 3">
            <a:extLst>
              <a:ext uri="{FF2B5EF4-FFF2-40B4-BE49-F238E27FC236}">
                <a16:creationId xmlns:a16="http://schemas.microsoft.com/office/drawing/2014/main" id="{7DF24505-1C62-33EF-4A0E-965EF95968C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86543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B5CD8-3485-DE19-B3F0-FD17C5E6E8C0}"/>
              </a:ext>
            </a:extLst>
          </p:cNvPr>
          <p:cNvSpPr>
            <a:spLocks noGrp="1"/>
          </p:cNvSpPr>
          <p:nvPr>
            <p:ph type="title"/>
          </p:nvPr>
        </p:nvSpPr>
        <p:spPr/>
        <p:txBody>
          <a:bodyPr/>
          <a:lstStyle/>
          <a:p>
            <a:r>
              <a:rPr lang="en-US" dirty="0"/>
              <a:t>Strategies for Mitigating Risk</a:t>
            </a:r>
          </a:p>
        </p:txBody>
      </p:sp>
      <p:sp>
        <p:nvSpPr>
          <p:cNvPr id="3" name="Content Placeholder 2">
            <a:extLst>
              <a:ext uri="{FF2B5EF4-FFF2-40B4-BE49-F238E27FC236}">
                <a16:creationId xmlns:a16="http://schemas.microsoft.com/office/drawing/2014/main" id="{947A65A1-EACD-091E-9590-DE5E0230E29C}"/>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52C2652A-942E-33E4-623B-9F5622551D0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89331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E15C-43F8-DBA5-252A-9BCA7EE0ED08}"/>
              </a:ext>
            </a:extLst>
          </p:cNvPr>
          <p:cNvSpPr>
            <a:spLocks noGrp="1"/>
          </p:cNvSpPr>
          <p:nvPr>
            <p:ph type="title"/>
          </p:nvPr>
        </p:nvSpPr>
        <p:spPr/>
        <p:txBody>
          <a:bodyPr/>
          <a:lstStyle/>
          <a:p>
            <a:r>
              <a:rPr lang="en-US" dirty="0"/>
              <a:t>Lessons from Real-World Projects</a:t>
            </a:r>
          </a:p>
        </p:txBody>
      </p:sp>
      <p:sp>
        <p:nvSpPr>
          <p:cNvPr id="3" name="Content Placeholder 2">
            <a:extLst>
              <a:ext uri="{FF2B5EF4-FFF2-40B4-BE49-F238E27FC236}">
                <a16:creationId xmlns:a16="http://schemas.microsoft.com/office/drawing/2014/main" id="{A98140B6-C141-FC1D-3203-BA099D670AA4}"/>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7DA12D60-C5AF-7E2C-0E6F-DED58ED1CC0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9926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E423-6809-9B8E-286C-7EE7928B0DA5}"/>
              </a:ext>
            </a:extLst>
          </p:cNvPr>
          <p:cNvSpPr>
            <a:spLocks noGrp="1"/>
          </p:cNvSpPr>
          <p:nvPr>
            <p:ph type="title"/>
          </p:nvPr>
        </p:nvSpPr>
        <p:spPr>
          <a:xfrm>
            <a:off x="468489" y="434446"/>
            <a:ext cx="11205668" cy="667808"/>
          </a:xfrm>
        </p:spPr>
        <p:txBody>
          <a:bodyPr anchor="b">
            <a:normAutofit/>
          </a:bodyPr>
          <a:lstStyle/>
          <a:p>
            <a:r>
              <a:rPr lang="en-US" dirty="0"/>
              <a:t>Today’s Focus</a:t>
            </a:r>
          </a:p>
        </p:txBody>
      </p:sp>
      <p:sp>
        <p:nvSpPr>
          <p:cNvPr id="10" name="Text Placeholder 3">
            <a:extLst>
              <a:ext uri="{FF2B5EF4-FFF2-40B4-BE49-F238E27FC236}">
                <a16:creationId xmlns:a16="http://schemas.microsoft.com/office/drawing/2014/main" id="{8BEBB860-6D9F-2A2B-FC3C-52FE08B89245}"/>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28158E15-1C34-8C8F-78C7-2FDC013853DC}"/>
              </a:ext>
            </a:extLst>
          </p:cNvPr>
          <p:cNvGraphicFramePr>
            <a:graphicFrameLocks noGrp="1"/>
          </p:cNvGraphicFramePr>
          <p:nvPr>
            <p:ph sz="quarter" idx="10"/>
            <p:extLst>
              <p:ext uri="{D42A27DB-BD31-4B8C-83A1-F6EECF244321}">
                <p14:modId xmlns:p14="http://schemas.microsoft.com/office/powerpoint/2010/main" val="1526302300"/>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0874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FCB0-8CC1-6AAB-7286-A8350515EED2}"/>
              </a:ext>
            </a:extLst>
          </p:cNvPr>
          <p:cNvSpPr>
            <a:spLocks noGrp="1"/>
          </p:cNvSpPr>
          <p:nvPr>
            <p:ph type="title"/>
          </p:nvPr>
        </p:nvSpPr>
        <p:spPr/>
        <p:txBody>
          <a:bodyPr/>
          <a:lstStyle/>
          <a:p>
            <a:r>
              <a:rPr lang="en-US" dirty="0"/>
              <a:t>Recap</a:t>
            </a:r>
          </a:p>
        </p:txBody>
      </p:sp>
      <p:sp>
        <p:nvSpPr>
          <p:cNvPr id="3" name="Subtitle 2">
            <a:extLst>
              <a:ext uri="{FF2B5EF4-FFF2-40B4-BE49-F238E27FC236}">
                <a16:creationId xmlns:a16="http://schemas.microsoft.com/office/drawing/2014/main" id="{9AD0B35A-D92B-76FF-1BEE-ED32BDA6C65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80252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F2C0-A4C9-81B1-19C8-2C4CCEC69DCA}"/>
              </a:ext>
            </a:extLst>
          </p:cNvPr>
          <p:cNvSpPr>
            <a:spLocks noGrp="1"/>
          </p:cNvSpPr>
          <p:nvPr>
            <p:ph type="title"/>
          </p:nvPr>
        </p:nvSpPr>
        <p:spPr/>
        <p:txBody>
          <a:bodyPr/>
          <a:lstStyle/>
          <a:p>
            <a:r>
              <a:rPr lang="en-US" dirty="0"/>
              <a:t>Key Takeaways</a:t>
            </a:r>
          </a:p>
        </p:txBody>
      </p:sp>
      <p:graphicFrame>
        <p:nvGraphicFramePr>
          <p:cNvPr id="5" name="Content Placeholder 4">
            <a:extLst>
              <a:ext uri="{FF2B5EF4-FFF2-40B4-BE49-F238E27FC236}">
                <a16:creationId xmlns:a16="http://schemas.microsoft.com/office/drawing/2014/main" id="{FE04432C-6ACF-815E-A851-9F203FA6A2EB}"/>
              </a:ext>
            </a:extLst>
          </p:cNvPr>
          <p:cNvGraphicFramePr>
            <a:graphicFrameLocks noGrp="1"/>
          </p:cNvGraphicFramePr>
          <p:nvPr>
            <p:ph sz="quarter" idx="10"/>
            <p:extLst>
              <p:ext uri="{D42A27DB-BD31-4B8C-83A1-F6EECF244321}">
                <p14:modId xmlns:p14="http://schemas.microsoft.com/office/powerpoint/2010/main" val="3782569503"/>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5A578A7A-4884-5772-31D0-509D2202DE0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7680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07C2A471-78A6-884A-AE35-BE06A2DE771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B1CFB0D0-DE1C-2640-82E7-CFE8787C201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12E1AFE-A511-214A-9C0F-CAE4FEA09C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1C6204F-2CEC-874C-ABDC-33EA6106D1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D6770F32-2FEC-F243-9463-793D9013E63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749C-7E32-B496-4C01-DA2535CF8EB0}"/>
              </a:ext>
            </a:extLst>
          </p:cNvPr>
          <p:cNvSpPr>
            <a:spLocks noGrp="1"/>
          </p:cNvSpPr>
          <p:nvPr>
            <p:ph type="title"/>
          </p:nvPr>
        </p:nvSpPr>
        <p:spPr>
          <a:xfrm>
            <a:off x="468489" y="434446"/>
            <a:ext cx="11205668" cy="667808"/>
          </a:xfrm>
        </p:spPr>
        <p:txBody>
          <a:bodyPr anchor="b">
            <a:normAutofit/>
          </a:bodyPr>
          <a:lstStyle/>
          <a:p>
            <a:r>
              <a:rPr lang="en-US" dirty="0"/>
              <a:t>Strategy and Approach</a:t>
            </a:r>
          </a:p>
        </p:txBody>
      </p:sp>
      <p:sp>
        <p:nvSpPr>
          <p:cNvPr id="10" name="Text Placeholder 3">
            <a:extLst>
              <a:ext uri="{FF2B5EF4-FFF2-40B4-BE49-F238E27FC236}">
                <a16:creationId xmlns:a16="http://schemas.microsoft.com/office/drawing/2014/main" id="{8DF2634D-4D41-8713-818B-3957E732EA48}"/>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74427F1A-EC18-A949-DA1E-880B4E1C86B1}"/>
              </a:ext>
            </a:extLst>
          </p:cNvPr>
          <p:cNvGraphicFramePr>
            <a:graphicFrameLocks noGrp="1"/>
          </p:cNvGraphicFramePr>
          <p:nvPr>
            <p:ph sz="quarter" idx="10"/>
            <p:extLst>
              <p:ext uri="{D42A27DB-BD31-4B8C-83A1-F6EECF244321}">
                <p14:modId xmlns:p14="http://schemas.microsoft.com/office/powerpoint/2010/main" val="4139062695"/>
              </p:ext>
            </p:extLst>
          </p:nvPr>
        </p:nvGraphicFramePr>
        <p:xfrm>
          <a:off x="467995" y="1364542"/>
          <a:ext cx="11206162" cy="2161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54BF9422-3211-4D4D-19D1-EAFAFF9FA1FA}"/>
              </a:ext>
            </a:extLst>
          </p:cNvPr>
          <p:cNvGraphicFramePr/>
          <p:nvPr>
            <p:extLst>
              <p:ext uri="{D42A27DB-BD31-4B8C-83A1-F6EECF244321}">
                <p14:modId xmlns:p14="http://schemas.microsoft.com/office/powerpoint/2010/main" val="2525293793"/>
              </p:ext>
            </p:extLst>
          </p:nvPr>
        </p:nvGraphicFramePr>
        <p:xfrm>
          <a:off x="1081393" y="3155183"/>
          <a:ext cx="10029214" cy="31289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24424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3A36D-3811-40DB-C6BA-1FD613113059}"/>
              </a:ext>
            </a:extLst>
          </p:cNvPr>
          <p:cNvSpPr>
            <a:spLocks noGrp="1"/>
          </p:cNvSpPr>
          <p:nvPr>
            <p:ph type="title"/>
          </p:nvPr>
        </p:nvSpPr>
        <p:spPr>
          <a:xfrm>
            <a:off x="468489" y="434446"/>
            <a:ext cx="11205668" cy="667808"/>
          </a:xfrm>
        </p:spPr>
        <p:txBody>
          <a:bodyPr anchor="b">
            <a:normAutofit/>
          </a:bodyPr>
          <a:lstStyle/>
          <a:p>
            <a:r>
              <a:rPr lang="en-US" dirty="0"/>
              <a:t>Other things to consider</a:t>
            </a:r>
          </a:p>
        </p:txBody>
      </p:sp>
      <p:pic>
        <p:nvPicPr>
          <p:cNvPr id="6" name="Picture 5" descr="Colourful carved figures of humans">
            <a:extLst>
              <a:ext uri="{FF2B5EF4-FFF2-40B4-BE49-F238E27FC236}">
                <a16:creationId xmlns:a16="http://schemas.microsoft.com/office/drawing/2014/main" id="{9E59D054-8C67-3F52-1D2F-75AA1E4589C3}"/>
              </a:ext>
            </a:extLst>
          </p:cNvPr>
          <p:cNvPicPr>
            <a:picLocks noChangeAspect="1"/>
          </p:cNvPicPr>
          <p:nvPr/>
        </p:nvPicPr>
        <p:blipFill rotWithShape="1">
          <a:blip r:embed="rId3"/>
          <a:srcRect t="41284" r="-1" b="8623"/>
          <a:stretch/>
        </p:blipFill>
        <p:spPr>
          <a:xfrm>
            <a:off x="468313" y="1885244"/>
            <a:ext cx="11206162" cy="3999619"/>
          </a:xfrm>
          <a:prstGeom prst="rect">
            <a:avLst/>
          </a:prstGeom>
          <a:noFill/>
        </p:spPr>
      </p:pic>
      <p:sp>
        <p:nvSpPr>
          <p:cNvPr id="3" name="Content Placeholder 2">
            <a:extLst>
              <a:ext uri="{FF2B5EF4-FFF2-40B4-BE49-F238E27FC236}">
                <a16:creationId xmlns:a16="http://schemas.microsoft.com/office/drawing/2014/main" id="{4179A790-E114-BE6B-EA00-E4D8F0C8263E}"/>
              </a:ext>
            </a:extLst>
          </p:cNvPr>
          <p:cNvSpPr>
            <a:spLocks noGrp="1"/>
          </p:cNvSpPr>
          <p:nvPr>
            <p:ph type="body" sz="quarter" idx="11"/>
          </p:nvPr>
        </p:nvSpPr>
        <p:spPr>
          <a:xfrm>
            <a:off x="468313" y="1030638"/>
            <a:ext cx="11206162" cy="667809"/>
          </a:xfrm>
        </p:spPr>
        <p:txBody>
          <a:bodyPr>
            <a:normAutofit/>
          </a:bodyPr>
          <a:lstStyle/>
          <a:p>
            <a:r>
              <a:rPr lang="en-US" dirty="0"/>
              <a:t>Team and practices evolution</a:t>
            </a:r>
          </a:p>
        </p:txBody>
      </p:sp>
    </p:spTree>
    <p:extLst>
      <p:ext uri="{BB962C8B-B14F-4D97-AF65-F5344CB8AC3E}">
        <p14:creationId xmlns:p14="http://schemas.microsoft.com/office/powerpoint/2010/main" val="2595713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8A6D-0D06-169F-8D11-6A47A59F5F97}"/>
              </a:ext>
            </a:extLst>
          </p:cNvPr>
          <p:cNvSpPr>
            <a:spLocks noGrp="1"/>
          </p:cNvSpPr>
          <p:nvPr>
            <p:ph type="title"/>
          </p:nvPr>
        </p:nvSpPr>
        <p:spPr/>
        <p:txBody>
          <a:bodyPr/>
          <a:lstStyle/>
          <a:p>
            <a:r>
              <a:rPr lang="en-US" dirty="0"/>
              <a:t>Call for Action</a:t>
            </a:r>
          </a:p>
        </p:txBody>
      </p:sp>
      <p:sp>
        <p:nvSpPr>
          <p:cNvPr id="3" name="Content Placeholder 2">
            <a:extLst>
              <a:ext uri="{FF2B5EF4-FFF2-40B4-BE49-F238E27FC236}">
                <a16:creationId xmlns:a16="http://schemas.microsoft.com/office/drawing/2014/main" id="{A03D4054-1875-E9AB-1CB7-D6713093F4FC}"/>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1A4E6117-212A-58F2-3E83-694D5B164C8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47268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9C99-346F-BAF1-1C13-5B056BE22AED}"/>
              </a:ext>
            </a:extLst>
          </p:cNvPr>
          <p:cNvSpPr>
            <a:spLocks noGrp="1"/>
          </p:cNvSpPr>
          <p:nvPr>
            <p:ph type="title"/>
          </p:nvPr>
        </p:nvSpPr>
        <p:spPr/>
        <p:txBody>
          <a:bodyPr/>
          <a:lstStyle/>
          <a:p>
            <a:r>
              <a:rPr lang="en-US" dirty="0"/>
              <a:t>Questions? Comments? Heckling?</a:t>
            </a:r>
          </a:p>
        </p:txBody>
      </p:sp>
      <p:sp>
        <p:nvSpPr>
          <p:cNvPr id="3" name="Subtitle 2">
            <a:extLst>
              <a:ext uri="{FF2B5EF4-FFF2-40B4-BE49-F238E27FC236}">
                <a16:creationId xmlns:a16="http://schemas.microsoft.com/office/drawing/2014/main" id="{98CE7A52-93E5-9D58-5167-CB5F6487F65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2598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62D2-A6F0-A2E4-2F0E-9DCEB5FF5D15}"/>
              </a:ext>
            </a:extLst>
          </p:cNvPr>
          <p:cNvSpPr>
            <a:spLocks noGrp="1"/>
          </p:cNvSpPr>
          <p:nvPr>
            <p:ph type="title"/>
          </p:nvPr>
        </p:nvSpPr>
        <p:spPr/>
        <p:txBody>
          <a:bodyPr/>
          <a:lstStyle/>
          <a:p>
            <a:r>
              <a:rPr lang="en-US" dirty="0"/>
              <a:t>Thank you for joining my talk!</a:t>
            </a:r>
          </a:p>
        </p:txBody>
      </p:sp>
      <p:pic>
        <p:nvPicPr>
          <p:cNvPr id="9" name="Content Placeholder 8">
            <a:extLst>
              <a:ext uri="{FF2B5EF4-FFF2-40B4-BE49-F238E27FC236}">
                <a16:creationId xmlns:a16="http://schemas.microsoft.com/office/drawing/2014/main" id="{C5C56C1D-959E-A430-0B5F-BD53F3032AE8}"/>
              </a:ext>
            </a:extLst>
          </p:cNvPr>
          <p:cNvPicPr>
            <a:picLocks noGrp="1" noChangeAspect="1"/>
          </p:cNvPicPr>
          <p:nvPr>
            <p:ph sz="quarter" idx="11"/>
          </p:nvPr>
        </p:nvPicPr>
        <p:blipFill>
          <a:blip r:embed="rId2"/>
          <a:stretch>
            <a:fillRect/>
          </a:stretch>
        </p:blipFill>
        <p:spPr>
          <a:xfrm>
            <a:off x="1069181" y="1744663"/>
            <a:ext cx="4194175" cy="4194175"/>
          </a:xfrm>
        </p:spPr>
      </p:pic>
      <p:pic>
        <p:nvPicPr>
          <p:cNvPr id="11" name="Content Placeholder 10" descr="A person with a qr code&#10;&#10;Description automatically generated">
            <a:extLst>
              <a:ext uri="{FF2B5EF4-FFF2-40B4-BE49-F238E27FC236}">
                <a16:creationId xmlns:a16="http://schemas.microsoft.com/office/drawing/2014/main" id="{CC9D5189-018B-E95C-15E7-367BF612A65A}"/>
              </a:ext>
            </a:extLst>
          </p:cNvPr>
          <p:cNvPicPr>
            <a:picLocks noGrp="1" noChangeAspect="1"/>
          </p:cNvPicPr>
          <p:nvPr>
            <p:ph sz="quarter" idx="12"/>
          </p:nvPr>
        </p:nvPicPr>
        <p:blipFill>
          <a:blip r:embed="rId3"/>
          <a:stretch>
            <a:fillRect/>
          </a:stretch>
        </p:blipFill>
        <p:spPr>
          <a:xfrm>
            <a:off x="6384003" y="1743075"/>
            <a:ext cx="5185031" cy="4194175"/>
          </a:xfrm>
        </p:spPr>
      </p:pic>
      <p:sp>
        <p:nvSpPr>
          <p:cNvPr id="7" name="Text Placeholder 6">
            <a:extLst>
              <a:ext uri="{FF2B5EF4-FFF2-40B4-BE49-F238E27FC236}">
                <a16:creationId xmlns:a16="http://schemas.microsoft.com/office/drawing/2014/main" id="{98B01982-E9D2-AE28-CEBB-DBA7738A550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23331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62D2-A6F0-A2E4-2F0E-9DCEB5FF5D15}"/>
              </a:ext>
            </a:extLst>
          </p:cNvPr>
          <p:cNvSpPr>
            <a:spLocks noGrp="1"/>
          </p:cNvSpPr>
          <p:nvPr>
            <p:ph type="title"/>
          </p:nvPr>
        </p:nvSpPr>
        <p:spPr/>
        <p:txBody>
          <a:bodyPr/>
          <a:lstStyle/>
          <a:p>
            <a:r>
              <a:rPr lang="en-US" dirty="0"/>
              <a:t>Thank you for joining my talk!</a:t>
            </a:r>
          </a:p>
        </p:txBody>
      </p:sp>
      <p:pic>
        <p:nvPicPr>
          <p:cNvPr id="11" name="Content Placeholder 10" descr="A person with a qr code&#10;&#10;Description automatically generated">
            <a:extLst>
              <a:ext uri="{FF2B5EF4-FFF2-40B4-BE49-F238E27FC236}">
                <a16:creationId xmlns:a16="http://schemas.microsoft.com/office/drawing/2014/main" id="{CC9D5189-018B-E95C-15E7-367BF612A65A}"/>
              </a:ext>
            </a:extLst>
          </p:cNvPr>
          <p:cNvPicPr>
            <a:picLocks noGrp="1" noChangeAspect="1"/>
          </p:cNvPicPr>
          <p:nvPr>
            <p:ph sz="quarter" idx="12"/>
          </p:nvPr>
        </p:nvPicPr>
        <p:blipFill>
          <a:blip r:embed="rId2"/>
          <a:stretch>
            <a:fillRect/>
          </a:stretch>
        </p:blipFill>
        <p:spPr>
          <a:xfrm>
            <a:off x="6384003" y="1743075"/>
            <a:ext cx="5185031" cy="4194175"/>
          </a:xfrm>
        </p:spPr>
      </p:pic>
      <p:sp>
        <p:nvSpPr>
          <p:cNvPr id="7" name="Text Placeholder 6">
            <a:extLst>
              <a:ext uri="{FF2B5EF4-FFF2-40B4-BE49-F238E27FC236}">
                <a16:creationId xmlns:a16="http://schemas.microsoft.com/office/drawing/2014/main" id="{98B01982-E9D2-AE28-CEBB-DBA7738A5500}"/>
              </a:ext>
            </a:extLst>
          </p:cNvPr>
          <p:cNvSpPr>
            <a:spLocks noGrp="1"/>
          </p:cNvSpPr>
          <p:nvPr>
            <p:ph type="body" sz="quarter" idx="13"/>
          </p:nvPr>
        </p:nvSpPr>
        <p:spPr/>
        <p:txBody>
          <a:bodyPr/>
          <a:lstStyle/>
          <a:p>
            <a:endParaRPr lang="en-US"/>
          </a:p>
        </p:txBody>
      </p:sp>
      <p:pic>
        <p:nvPicPr>
          <p:cNvPr id="6" name="Content Placeholder 5" descr="A qr code on a blue background&#10;&#10;Description automatically generated">
            <a:extLst>
              <a:ext uri="{FF2B5EF4-FFF2-40B4-BE49-F238E27FC236}">
                <a16:creationId xmlns:a16="http://schemas.microsoft.com/office/drawing/2014/main" id="{44F1100E-B6EE-05EC-9589-0BDD887E7562}"/>
              </a:ext>
            </a:extLst>
          </p:cNvPr>
          <p:cNvPicPr>
            <a:picLocks noGrp="1" noChangeAspect="1"/>
          </p:cNvPicPr>
          <p:nvPr>
            <p:ph sz="quarter" idx="11"/>
          </p:nvPr>
        </p:nvPicPr>
        <p:blipFill>
          <a:blip r:embed="rId3"/>
          <a:stretch>
            <a:fillRect/>
          </a:stretch>
        </p:blipFill>
        <p:spPr>
          <a:xfrm>
            <a:off x="1069181" y="1744663"/>
            <a:ext cx="4194175" cy="4194175"/>
          </a:xfrm>
        </p:spPr>
      </p:pic>
    </p:spTree>
    <p:extLst>
      <p:ext uri="{BB962C8B-B14F-4D97-AF65-F5344CB8AC3E}">
        <p14:creationId xmlns:p14="http://schemas.microsoft.com/office/powerpoint/2010/main" val="1340834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430D-2A89-E379-600D-CFE38094B999}"/>
              </a:ext>
            </a:extLst>
          </p:cNvPr>
          <p:cNvSpPr>
            <a:spLocks noGrp="1"/>
          </p:cNvSpPr>
          <p:nvPr>
            <p:ph type="title"/>
          </p:nvPr>
        </p:nvSpPr>
        <p:spPr/>
        <p:txBody>
          <a:bodyPr/>
          <a:lstStyle/>
          <a:p>
            <a:r>
              <a:rPr lang="en-US" dirty="0"/>
              <a:t>Understanding Application Modernization</a:t>
            </a:r>
          </a:p>
        </p:txBody>
      </p:sp>
      <p:sp>
        <p:nvSpPr>
          <p:cNvPr id="3" name="Subtitle 2">
            <a:extLst>
              <a:ext uri="{FF2B5EF4-FFF2-40B4-BE49-F238E27FC236}">
                <a16:creationId xmlns:a16="http://schemas.microsoft.com/office/drawing/2014/main" id="{E7CBCAA4-6BA0-F68B-0BBE-97358F94E4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1397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9E41AF-85F8-73FA-1FDD-D6EDD3CA0197}"/>
              </a:ext>
            </a:extLst>
          </p:cNvPr>
          <p:cNvSpPr>
            <a:spLocks noGrp="1"/>
          </p:cNvSpPr>
          <p:nvPr>
            <p:ph type="title"/>
          </p:nvPr>
        </p:nvSpPr>
        <p:spPr/>
        <p:txBody>
          <a:bodyPr/>
          <a:lstStyle/>
          <a:p>
            <a:r>
              <a:rPr lang="en-US" dirty="0"/>
              <a:t>Microsoft</a:t>
            </a:r>
          </a:p>
        </p:txBody>
      </p:sp>
      <p:sp>
        <p:nvSpPr>
          <p:cNvPr id="6" name="Text Placeholder 5">
            <a:extLst>
              <a:ext uri="{FF2B5EF4-FFF2-40B4-BE49-F238E27FC236}">
                <a16:creationId xmlns:a16="http://schemas.microsoft.com/office/drawing/2014/main" id="{CB11AF26-650D-858D-8189-E8CF2D17D98A}"/>
              </a:ext>
            </a:extLst>
          </p:cNvPr>
          <p:cNvSpPr>
            <a:spLocks noGrp="1"/>
          </p:cNvSpPr>
          <p:nvPr>
            <p:ph type="body" sz="quarter" idx="10"/>
          </p:nvPr>
        </p:nvSpPr>
        <p:spPr/>
        <p:txBody>
          <a:bodyPr>
            <a:normAutofit fontScale="92500" lnSpcReduction="10000"/>
          </a:bodyPr>
          <a:lstStyle/>
          <a:p>
            <a:r>
              <a:rPr lang="en-US" dirty="0"/>
              <a:t>Application modernization is the process of updating current apps and data to a cloud-first model to align with business needs. This may involve migrating to the cloud</a:t>
            </a:r>
          </a:p>
        </p:txBody>
      </p:sp>
    </p:spTree>
    <p:extLst>
      <p:ext uri="{BB962C8B-B14F-4D97-AF65-F5344CB8AC3E}">
        <p14:creationId xmlns:p14="http://schemas.microsoft.com/office/powerpoint/2010/main" val="2366056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8F6A-DCA9-D45A-5FF5-3464E408AA2B}"/>
              </a:ext>
            </a:extLst>
          </p:cNvPr>
          <p:cNvSpPr>
            <a:spLocks noGrp="1"/>
          </p:cNvSpPr>
          <p:nvPr>
            <p:ph type="title"/>
          </p:nvPr>
        </p:nvSpPr>
        <p:spPr/>
        <p:txBody>
          <a:bodyPr/>
          <a:lstStyle/>
          <a:p>
            <a:r>
              <a:rPr lang="en-US" dirty="0"/>
              <a:t>AWS</a:t>
            </a:r>
          </a:p>
        </p:txBody>
      </p:sp>
      <p:sp>
        <p:nvSpPr>
          <p:cNvPr id="3" name="Text Placeholder 2">
            <a:extLst>
              <a:ext uri="{FF2B5EF4-FFF2-40B4-BE49-F238E27FC236}">
                <a16:creationId xmlns:a16="http://schemas.microsoft.com/office/drawing/2014/main" id="{A1D958B1-02E1-8857-85A2-C9E25EB69E85}"/>
              </a:ext>
            </a:extLst>
          </p:cNvPr>
          <p:cNvSpPr>
            <a:spLocks noGrp="1"/>
          </p:cNvSpPr>
          <p:nvPr>
            <p:ph type="body" sz="quarter" idx="10"/>
          </p:nvPr>
        </p:nvSpPr>
        <p:spPr/>
        <p:txBody>
          <a:bodyPr>
            <a:normAutofit fontScale="85000" lnSpcReduction="10000"/>
          </a:bodyPr>
          <a:lstStyle/>
          <a:p>
            <a:r>
              <a:rPr lang="en-US" dirty="0"/>
              <a:t>Modernization means taking your application environment in the form that it’s in today (most likely, legacy and monolithic) and transforming it into something that is more agile, elastic, and highly available</a:t>
            </a:r>
          </a:p>
        </p:txBody>
      </p:sp>
    </p:spTree>
    <p:extLst>
      <p:ext uri="{BB962C8B-B14F-4D97-AF65-F5344CB8AC3E}">
        <p14:creationId xmlns:p14="http://schemas.microsoft.com/office/powerpoint/2010/main" val="290272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EAA3-F431-2D4D-6550-4B027438C8C4}"/>
              </a:ext>
            </a:extLst>
          </p:cNvPr>
          <p:cNvSpPr>
            <a:spLocks noGrp="1"/>
          </p:cNvSpPr>
          <p:nvPr>
            <p:ph type="title"/>
          </p:nvPr>
        </p:nvSpPr>
        <p:spPr/>
        <p:txBody>
          <a:bodyPr/>
          <a:lstStyle/>
          <a:p>
            <a:r>
              <a:rPr lang="en-US" dirty="0"/>
              <a:t>IBM</a:t>
            </a:r>
          </a:p>
        </p:txBody>
      </p:sp>
      <p:sp>
        <p:nvSpPr>
          <p:cNvPr id="3" name="Text Placeholder 2">
            <a:extLst>
              <a:ext uri="{FF2B5EF4-FFF2-40B4-BE49-F238E27FC236}">
                <a16:creationId xmlns:a16="http://schemas.microsoft.com/office/drawing/2014/main" id="{B5EBD637-4939-1F5B-21A0-7B8B919A3E7F}"/>
              </a:ext>
            </a:extLst>
          </p:cNvPr>
          <p:cNvSpPr>
            <a:spLocks noGrp="1"/>
          </p:cNvSpPr>
          <p:nvPr>
            <p:ph type="body" sz="quarter" idx="10"/>
          </p:nvPr>
        </p:nvSpPr>
        <p:spPr/>
        <p:txBody>
          <a:bodyPr>
            <a:normAutofit fontScale="92500" lnSpcReduction="10000"/>
          </a:bodyPr>
          <a:lstStyle/>
          <a:p>
            <a:r>
              <a:rPr lang="en-US" dirty="0"/>
              <a:t>Application modernization is the process of taking existing legacy applications and modernizing their platform infrastructure, internal architecture, and/or features.</a:t>
            </a:r>
          </a:p>
        </p:txBody>
      </p:sp>
    </p:spTree>
    <p:extLst>
      <p:ext uri="{BB962C8B-B14F-4D97-AF65-F5344CB8AC3E}">
        <p14:creationId xmlns:p14="http://schemas.microsoft.com/office/powerpoint/2010/main" val="2333358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EAA3-F431-2D4D-6550-4B027438C8C4}"/>
              </a:ext>
            </a:extLst>
          </p:cNvPr>
          <p:cNvSpPr>
            <a:spLocks noGrp="1"/>
          </p:cNvSpPr>
          <p:nvPr>
            <p:ph type="title"/>
          </p:nvPr>
        </p:nvSpPr>
        <p:spPr/>
        <p:txBody>
          <a:bodyPr/>
          <a:lstStyle/>
          <a:p>
            <a:r>
              <a:rPr lang="en-US" dirty="0"/>
              <a:t>Chris Steele</a:t>
            </a:r>
          </a:p>
        </p:txBody>
      </p:sp>
      <p:sp>
        <p:nvSpPr>
          <p:cNvPr id="3" name="Text Placeholder 2">
            <a:extLst>
              <a:ext uri="{FF2B5EF4-FFF2-40B4-BE49-F238E27FC236}">
                <a16:creationId xmlns:a16="http://schemas.microsoft.com/office/drawing/2014/main" id="{B5EBD637-4939-1F5B-21A0-7B8B919A3E7F}"/>
              </a:ext>
            </a:extLst>
          </p:cNvPr>
          <p:cNvSpPr>
            <a:spLocks noGrp="1"/>
          </p:cNvSpPr>
          <p:nvPr>
            <p:ph type="body" sz="quarter" idx="10"/>
          </p:nvPr>
        </p:nvSpPr>
        <p:spPr/>
        <p:txBody>
          <a:bodyPr>
            <a:normAutofit lnSpcReduction="10000"/>
          </a:bodyPr>
          <a:lstStyle/>
          <a:p>
            <a:r>
              <a:rPr lang="en-US" dirty="0"/>
              <a:t>Application modernization is the process of updating your technical landscape to best support your business needs using current industry norms.</a:t>
            </a:r>
          </a:p>
        </p:txBody>
      </p:sp>
    </p:spTree>
    <p:extLst>
      <p:ext uri="{BB962C8B-B14F-4D97-AF65-F5344CB8AC3E}">
        <p14:creationId xmlns:p14="http://schemas.microsoft.com/office/powerpoint/2010/main" val="3640698469"/>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roving New Template" id="{222E98FB-8891-D146-9E62-5ACC092E2231}" vid="{EA902C5E-D3FF-834A-8461-29885F2B6D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5180</TotalTime>
  <Words>949</Words>
  <Application>Microsoft Macintosh PowerPoint</Application>
  <PresentationFormat>Widescreen</PresentationFormat>
  <Paragraphs>238</Paragraphs>
  <Slides>47</Slides>
  <Notes>21</Notes>
  <HiddenSlides>13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Poppins</vt:lpstr>
      <vt:lpstr>Century Gothic</vt:lpstr>
      <vt:lpstr>Calibri</vt:lpstr>
      <vt:lpstr>Wingdings</vt:lpstr>
      <vt:lpstr>Poppins Medium</vt:lpstr>
      <vt:lpstr>Söhne</vt:lpstr>
      <vt:lpstr>Khula</vt:lpstr>
      <vt:lpstr>Arial</vt:lpstr>
      <vt:lpstr>Poppins SemiBold</vt:lpstr>
      <vt:lpstr>Khula SemiBold</vt:lpstr>
      <vt:lpstr>ArialMT</vt:lpstr>
      <vt:lpstr>Office Theme</vt:lpstr>
      <vt:lpstr>Transforming Legacy to Leading Edge</vt:lpstr>
      <vt:lpstr>Quick thank you!</vt:lpstr>
      <vt:lpstr>About Me</vt:lpstr>
      <vt:lpstr>Today’s Focus</vt:lpstr>
      <vt:lpstr>Understanding Application Modernization</vt:lpstr>
      <vt:lpstr>Microsoft</vt:lpstr>
      <vt:lpstr>AWS</vt:lpstr>
      <vt:lpstr>IBM</vt:lpstr>
      <vt:lpstr>Chris Steele</vt:lpstr>
      <vt:lpstr>What it’s not</vt:lpstr>
      <vt:lpstr>Why should you care?</vt:lpstr>
      <vt:lpstr>Why is this important?</vt:lpstr>
      <vt:lpstr>Challenges of Legacy Applications</vt:lpstr>
      <vt:lpstr>Common Issues with Legacy Applications</vt:lpstr>
      <vt:lpstr>Impact on Business</vt:lpstr>
      <vt:lpstr>Some Stats</vt:lpstr>
      <vt:lpstr>Modernization Strategies</vt:lpstr>
      <vt:lpstr>Strategies</vt:lpstr>
      <vt:lpstr>Strategy Effort</vt:lpstr>
      <vt:lpstr>Retire</vt:lpstr>
      <vt:lpstr>Rehost</vt:lpstr>
      <vt:lpstr>Replatform</vt:lpstr>
      <vt:lpstr>Refactor</vt:lpstr>
      <vt:lpstr>Replace</vt:lpstr>
      <vt:lpstr>Common Approaches</vt:lpstr>
      <vt:lpstr>Containers</vt:lpstr>
      <vt:lpstr>Microservices</vt:lpstr>
      <vt:lpstr>Automation / DevSecOps</vt:lpstr>
      <vt:lpstr>Evolution of Applications</vt:lpstr>
      <vt:lpstr>Getting Started</vt:lpstr>
      <vt:lpstr>Key Principles for Success</vt:lpstr>
      <vt:lpstr>How to get started</vt:lpstr>
      <vt:lpstr>Strangler Fig Pattern</vt:lpstr>
      <vt:lpstr>Common Obstacles</vt:lpstr>
      <vt:lpstr>Case Study</vt:lpstr>
      <vt:lpstr>Overcoming Challenges</vt:lpstr>
      <vt:lpstr>Common Obstacles</vt:lpstr>
      <vt:lpstr>Strategies for Mitigating Risk</vt:lpstr>
      <vt:lpstr>Lessons from Real-World Projects</vt:lpstr>
      <vt:lpstr>Recap</vt:lpstr>
      <vt:lpstr>Key Takeaways</vt:lpstr>
      <vt:lpstr>Strategy and Approach</vt:lpstr>
      <vt:lpstr>Other things to consider</vt:lpstr>
      <vt:lpstr>Call for Action</vt:lpstr>
      <vt:lpstr>Questions? Comments? Heckling?</vt:lpstr>
      <vt:lpstr>Thank you for joining my talk!</vt:lpstr>
      <vt:lpstr>Thank you for joining my talk!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Steele</dc:creator>
  <cp:lastModifiedBy>Chris Steele</cp:lastModifiedBy>
  <cp:revision>1</cp:revision>
  <dcterms:created xsi:type="dcterms:W3CDTF">2023-09-24T19:25:09Z</dcterms:created>
  <dcterms:modified xsi:type="dcterms:W3CDTF">2024-05-31T21:20:18Z</dcterms:modified>
</cp:coreProperties>
</file>